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311" r:id="rId9"/>
    <p:sldId id="258" r:id="rId10"/>
    <p:sldId id="312" r:id="rId11"/>
    <p:sldId id="313" r:id="rId12"/>
    <p:sldId id="314" r:id="rId13"/>
    <p:sldId id="315" r:id="rId14"/>
    <p:sldId id="316" r:id="rId15"/>
    <p:sldId id="317" r:id="rId16"/>
    <p:sldId id="276" r:id="rId17"/>
    <p:sldId id="290" r:id="rId18"/>
    <p:sldId id="296" r:id="rId19"/>
    <p:sldId id="297" r:id="rId20"/>
    <p:sldId id="298" r:id="rId21"/>
    <p:sldId id="304" r:id="rId22"/>
    <p:sldId id="305" r:id="rId23"/>
    <p:sldId id="299" r:id="rId24"/>
    <p:sldId id="300" r:id="rId25"/>
    <p:sldId id="303" r:id="rId26"/>
    <p:sldId id="302" r:id="rId27"/>
    <p:sldId id="301" r:id="rId28"/>
    <p:sldId id="287" r:id="rId29"/>
    <p:sldId id="306" r:id="rId30"/>
    <p:sldId id="307" r:id="rId31"/>
    <p:sldId id="308" r:id="rId32"/>
    <p:sldId id="309" r:id="rId33"/>
    <p:sldId id="310"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6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68D3C-3F82-4B6F-A548-1DE542906E3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ru-RU"/>
        </a:p>
      </dgm:t>
    </dgm:pt>
    <dgm:pt modelId="{4CCF1C5D-C8F5-49D3-86E7-DF36ED10B385}">
      <dgm:prSet phldrT="[Текст]" custT="1"/>
      <dgm:spPr/>
      <dgm:t>
        <a:bodyPr/>
        <a:lstStyle/>
        <a:p>
          <a:r>
            <a:rPr lang="kk-KZ" sz="2800" dirty="0">
              <a:solidFill>
                <a:schemeClr val="tx1"/>
              </a:solidFill>
              <a:latin typeface="Times New Roman" panose="02020603050405020304" pitchFamily="18" charset="0"/>
              <a:cs typeface="Times New Roman" panose="02020603050405020304" pitchFamily="18" charset="0"/>
            </a:rPr>
            <a:t>Вирус бөлшектерінің мөлшерінің ұсақтығы ең кішісі – 20 – 30 нм, ірілері – 300 – 400 нм.</a:t>
          </a:r>
          <a:endParaRPr lang="ru-RU" sz="2800" dirty="0">
            <a:solidFill>
              <a:schemeClr val="tx1"/>
            </a:solidFill>
            <a:latin typeface="Times New Roman" panose="02020603050405020304" pitchFamily="18" charset="0"/>
            <a:cs typeface="Times New Roman" panose="02020603050405020304" pitchFamily="18" charset="0"/>
          </a:endParaRPr>
        </a:p>
      </dgm:t>
    </dgm:pt>
    <dgm:pt modelId="{C3BC505F-1139-46B5-A0A2-207440CD0E93}" type="parTrans" cxnId="{ED04D2E1-5B25-411D-A8D4-1CACDEAC8C84}">
      <dgm:prSet/>
      <dgm:spPr/>
      <dgm:t>
        <a:bodyPr/>
        <a:lstStyle/>
        <a:p>
          <a:endParaRPr lang="ru-RU" sz="2400">
            <a:solidFill>
              <a:schemeClr val="tx1"/>
            </a:solidFill>
            <a:latin typeface="Times New Roman" panose="02020603050405020304" pitchFamily="18" charset="0"/>
            <a:cs typeface="Times New Roman" panose="02020603050405020304" pitchFamily="18" charset="0"/>
          </a:endParaRPr>
        </a:p>
      </dgm:t>
    </dgm:pt>
    <dgm:pt modelId="{0F494D20-BFB1-4DB6-A6F0-8C66973ED18D}" type="sibTrans" cxnId="{ED04D2E1-5B25-411D-A8D4-1CACDEAC8C84}">
      <dgm:prSet/>
      <dgm:spPr/>
      <dgm:t>
        <a:bodyPr/>
        <a:lstStyle/>
        <a:p>
          <a:endParaRPr lang="ru-RU" sz="2400">
            <a:solidFill>
              <a:schemeClr val="tx1"/>
            </a:solidFill>
            <a:latin typeface="Times New Roman" panose="02020603050405020304" pitchFamily="18" charset="0"/>
            <a:cs typeface="Times New Roman" panose="02020603050405020304" pitchFamily="18" charset="0"/>
          </a:endParaRPr>
        </a:p>
      </dgm:t>
    </dgm:pt>
    <dgm:pt modelId="{10D511AB-894B-4FCA-93FA-C24EB49C11FF}">
      <dgm:prSet phldrT="[Текст]" custT="1"/>
      <dgm:spPr/>
      <dgm:t>
        <a:bodyPr/>
        <a:lstStyle/>
        <a:p>
          <a:r>
            <a:rPr lang="kk-KZ" sz="2800" dirty="0">
              <a:solidFill>
                <a:schemeClr val="tx1"/>
              </a:solidFill>
              <a:latin typeface="Times New Roman" panose="02020603050405020304" pitchFamily="18" charset="0"/>
              <a:cs typeface="Times New Roman" panose="02020603050405020304" pitchFamily="18" charset="0"/>
            </a:rPr>
            <a:t>Клетка құрылымының болмайтындығы.</a:t>
          </a:r>
          <a:endParaRPr lang="ru-RU" sz="2800" dirty="0">
            <a:solidFill>
              <a:schemeClr val="tx1"/>
            </a:solidFill>
            <a:latin typeface="Times New Roman" panose="02020603050405020304" pitchFamily="18" charset="0"/>
            <a:cs typeface="Times New Roman" panose="02020603050405020304" pitchFamily="18" charset="0"/>
          </a:endParaRPr>
        </a:p>
      </dgm:t>
    </dgm:pt>
    <dgm:pt modelId="{E6DD118D-3330-41A8-B3E1-429BA0E0B970}" type="parTrans" cxnId="{5B37B998-A00D-4259-BA9D-41CC75D0AFA6}">
      <dgm:prSet/>
      <dgm:spPr/>
      <dgm:t>
        <a:bodyPr/>
        <a:lstStyle/>
        <a:p>
          <a:endParaRPr lang="ru-RU" sz="2400">
            <a:solidFill>
              <a:schemeClr val="tx1"/>
            </a:solidFill>
            <a:latin typeface="Times New Roman" panose="02020603050405020304" pitchFamily="18" charset="0"/>
            <a:cs typeface="Times New Roman" panose="02020603050405020304" pitchFamily="18" charset="0"/>
          </a:endParaRPr>
        </a:p>
      </dgm:t>
    </dgm:pt>
    <dgm:pt modelId="{4AF46E0E-1700-41E6-8DD7-E6A464362524}" type="sibTrans" cxnId="{5B37B998-A00D-4259-BA9D-41CC75D0AFA6}">
      <dgm:prSet/>
      <dgm:spPr/>
      <dgm:t>
        <a:bodyPr/>
        <a:lstStyle/>
        <a:p>
          <a:endParaRPr lang="ru-RU" sz="2400">
            <a:solidFill>
              <a:schemeClr val="tx1"/>
            </a:solidFill>
            <a:latin typeface="Times New Roman" panose="02020603050405020304" pitchFamily="18" charset="0"/>
            <a:cs typeface="Times New Roman" panose="02020603050405020304" pitchFamily="18" charset="0"/>
          </a:endParaRPr>
        </a:p>
      </dgm:t>
    </dgm:pt>
    <dgm:pt modelId="{729BBA6C-6AE3-46B8-A02A-6ABFBC0B6A6A}">
      <dgm:prSet phldrT="[Текст]" custT="1"/>
      <dgm:spPr/>
      <dgm:t>
        <a:bodyPr/>
        <a:lstStyle/>
        <a:p>
          <a:r>
            <a:rPr lang="kk-KZ" sz="2800" dirty="0">
              <a:solidFill>
                <a:schemeClr val="tx1"/>
              </a:solidFill>
              <a:latin typeface="Times New Roman" panose="02020603050405020304" pitchFamily="18" charset="0"/>
              <a:cs typeface="Times New Roman" panose="02020603050405020304" pitchFamily="18" charset="0"/>
            </a:rPr>
            <a:t>Тіршілік ету формасы – табиғатты клеткаішілік паразитизм немесе генетикалық паразиттер.</a:t>
          </a:r>
          <a:endParaRPr lang="ru-RU" sz="2800" dirty="0">
            <a:solidFill>
              <a:schemeClr val="tx1"/>
            </a:solidFill>
            <a:latin typeface="Times New Roman" panose="02020603050405020304" pitchFamily="18" charset="0"/>
            <a:cs typeface="Times New Roman" panose="02020603050405020304" pitchFamily="18" charset="0"/>
          </a:endParaRPr>
        </a:p>
      </dgm:t>
    </dgm:pt>
    <dgm:pt modelId="{AD071663-271D-43CF-9930-9EFECA79E4E1}" type="parTrans" cxnId="{F44D53B3-EE40-4D2B-A8DE-57F971ECF06A}">
      <dgm:prSet/>
      <dgm:spPr/>
      <dgm:t>
        <a:bodyPr/>
        <a:lstStyle/>
        <a:p>
          <a:endParaRPr lang="ru-RU" sz="2400">
            <a:solidFill>
              <a:schemeClr val="tx1"/>
            </a:solidFill>
            <a:latin typeface="Times New Roman" panose="02020603050405020304" pitchFamily="18" charset="0"/>
            <a:cs typeface="Times New Roman" panose="02020603050405020304" pitchFamily="18" charset="0"/>
          </a:endParaRPr>
        </a:p>
      </dgm:t>
    </dgm:pt>
    <dgm:pt modelId="{890B3A63-0833-4E68-8554-EBE56C773448}" type="sibTrans" cxnId="{F44D53B3-EE40-4D2B-A8DE-57F971ECF06A}">
      <dgm:prSet/>
      <dgm:spPr/>
      <dgm:t>
        <a:bodyPr/>
        <a:lstStyle/>
        <a:p>
          <a:endParaRPr lang="ru-RU" sz="2400">
            <a:solidFill>
              <a:schemeClr val="tx1"/>
            </a:solidFill>
            <a:latin typeface="Times New Roman" panose="02020603050405020304" pitchFamily="18" charset="0"/>
            <a:cs typeface="Times New Roman" panose="02020603050405020304" pitchFamily="18" charset="0"/>
          </a:endParaRPr>
        </a:p>
      </dgm:t>
    </dgm:pt>
    <dgm:pt modelId="{975C3AD1-ED76-4C17-8696-7C93B8DEDBE4}" type="pres">
      <dgm:prSet presAssocID="{F5768D3C-3F82-4B6F-A548-1DE542906E34}" presName="linear" presStyleCnt="0">
        <dgm:presLayoutVars>
          <dgm:dir/>
          <dgm:animLvl val="lvl"/>
          <dgm:resizeHandles val="exact"/>
        </dgm:presLayoutVars>
      </dgm:prSet>
      <dgm:spPr/>
    </dgm:pt>
    <dgm:pt modelId="{4309AC41-B030-4E0A-BA8E-6F7A52908A35}" type="pres">
      <dgm:prSet presAssocID="{4CCF1C5D-C8F5-49D3-86E7-DF36ED10B385}" presName="parentLin" presStyleCnt="0"/>
      <dgm:spPr/>
    </dgm:pt>
    <dgm:pt modelId="{3CB5ECAD-9630-46BF-8A04-0E5E183A2CAB}" type="pres">
      <dgm:prSet presAssocID="{4CCF1C5D-C8F5-49D3-86E7-DF36ED10B385}" presName="parentLeftMargin" presStyleLbl="node1" presStyleIdx="0" presStyleCnt="3"/>
      <dgm:spPr/>
    </dgm:pt>
    <dgm:pt modelId="{BA26272D-E0DE-40DA-84C4-65D143F5884F}" type="pres">
      <dgm:prSet presAssocID="{4CCF1C5D-C8F5-49D3-86E7-DF36ED10B385}" presName="parentText" presStyleLbl="node1" presStyleIdx="0" presStyleCnt="3">
        <dgm:presLayoutVars>
          <dgm:chMax val="0"/>
          <dgm:bulletEnabled val="1"/>
        </dgm:presLayoutVars>
      </dgm:prSet>
      <dgm:spPr/>
    </dgm:pt>
    <dgm:pt modelId="{ACA270FB-D093-42FB-8789-8C7DE452E1A7}" type="pres">
      <dgm:prSet presAssocID="{4CCF1C5D-C8F5-49D3-86E7-DF36ED10B385}" presName="negativeSpace" presStyleCnt="0"/>
      <dgm:spPr/>
    </dgm:pt>
    <dgm:pt modelId="{11DC1F10-8A8F-4532-BF64-0B4F9C82B87E}" type="pres">
      <dgm:prSet presAssocID="{4CCF1C5D-C8F5-49D3-86E7-DF36ED10B385}" presName="childText" presStyleLbl="conFgAcc1" presStyleIdx="0" presStyleCnt="3">
        <dgm:presLayoutVars>
          <dgm:bulletEnabled val="1"/>
        </dgm:presLayoutVars>
      </dgm:prSet>
      <dgm:spPr/>
    </dgm:pt>
    <dgm:pt modelId="{BF3DE3C8-1688-4873-8272-39A2512E1D79}" type="pres">
      <dgm:prSet presAssocID="{0F494D20-BFB1-4DB6-A6F0-8C66973ED18D}" presName="spaceBetweenRectangles" presStyleCnt="0"/>
      <dgm:spPr/>
    </dgm:pt>
    <dgm:pt modelId="{03CAE41A-EFAD-4805-AE16-D80A734C513B}" type="pres">
      <dgm:prSet presAssocID="{10D511AB-894B-4FCA-93FA-C24EB49C11FF}" presName="parentLin" presStyleCnt="0"/>
      <dgm:spPr/>
    </dgm:pt>
    <dgm:pt modelId="{42546E01-1357-4ADC-8CCA-C9795CAC1D2D}" type="pres">
      <dgm:prSet presAssocID="{10D511AB-894B-4FCA-93FA-C24EB49C11FF}" presName="parentLeftMargin" presStyleLbl="node1" presStyleIdx="0" presStyleCnt="3"/>
      <dgm:spPr/>
    </dgm:pt>
    <dgm:pt modelId="{44384A16-8462-4915-B422-B15434C80161}" type="pres">
      <dgm:prSet presAssocID="{10D511AB-894B-4FCA-93FA-C24EB49C11FF}" presName="parentText" presStyleLbl="node1" presStyleIdx="1" presStyleCnt="3">
        <dgm:presLayoutVars>
          <dgm:chMax val="0"/>
          <dgm:bulletEnabled val="1"/>
        </dgm:presLayoutVars>
      </dgm:prSet>
      <dgm:spPr/>
    </dgm:pt>
    <dgm:pt modelId="{E7861CFE-DCB7-4811-BD50-744B7B55D072}" type="pres">
      <dgm:prSet presAssocID="{10D511AB-894B-4FCA-93FA-C24EB49C11FF}" presName="negativeSpace" presStyleCnt="0"/>
      <dgm:spPr/>
    </dgm:pt>
    <dgm:pt modelId="{5AE017B3-6703-45A5-B8CC-562C72A23584}" type="pres">
      <dgm:prSet presAssocID="{10D511AB-894B-4FCA-93FA-C24EB49C11FF}" presName="childText" presStyleLbl="conFgAcc1" presStyleIdx="1" presStyleCnt="3">
        <dgm:presLayoutVars>
          <dgm:bulletEnabled val="1"/>
        </dgm:presLayoutVars>
      </dgm:prSet>
      <dgm:spPr/>
    </dgm:pt>
    <dgm:pt modelId="{B5A5301B-49D7-45CB-A405-9BC0371EE97C}" type="pres">
      <dgm:prSet presAssocID="{4AF46E0E-1700-41E6-8DD7-E6A464362524}" presName="spaceBetweenRectangles" presStyleCnt="0"/>
      <dgm:spPr/>
    </dgm:pt>
    <dgm:pt modelId="{C24B597E-44A2-444D-85C6-2E68218236C2}" type="pres">
      <dgm:prSet presAssocID="{729BBA6C-6AE3-46B8-A02A-6ABFBC0B6A6A}" presName="parentLin" presStyleCnt="0"/>
      <dgm:spPr/>
    </dgm:pt>
    <dgm:pt modelId="{9C72DFAE-B274-41E3-BB86-0E5B070FA620}" type="pres">
      <dgm:prSet presAssocID="{729BBA6C-6AE3-46B8-A02A-6ABFBC0B6A6A}" presName="parentLeftMargin" presStyleLbl="node1" presStyleIdx="1" presStyleCnt="3"/>
      <dgm:spPr/>
    </dgm:pt>
    <dgm:pt modelId="{A17AAF81-4082-4D18-8E03-98D92AE7CF95}" type="pres">
      <dgm:prSet presAssocID="{729BBA6C-6AE3-46B8-A02A-6ABFBC0B6A6A}" presName="parentText" presStyleLbl="node1" presStyleIdx="2" presStyleCnt="3">
        <dgm:presLayoutVars>
          <dgm:chMax val="0"/>
          <dgm:bulletEnabled val="1"/>
        </dgm:presLayoutVars>
      </dgm:prSet>
      <dgm:spPr/>
    </dgm:pt>
    <dgm:pt modelId="{98380554-0F30-4428-8E17-7965207F6CC8}" type="pres">
      <dgm:prSet presAssocID="{729BBA6C-6AE3-46B8-A02A-6ABFBC0B6A6A}" presName="negativeSpace" presStyleCnt="0"/>
      <dgm:spPr/>
    </dgm:pt>
    <dgm:pt modelId="{22F9D8F2-1574-460D-B81F-6F4CE1E74722}" type="pres">
      <dgm:prSet presAssocID="{729BBA6C-6AE3-46B8-A02A-6ABFBC0B6A6A}" presName="childText" presStyleLbl="conFgAcc1" presStyleIdx="2" presStyleCnt="3">
        <dgm:presLayoutVars>
          <dgm:bulletEnabled val="1"/>
        </dgm:presLayoutVars>
      </dgm:prSet>
      <dgm:spPr/>
    </dgm:pt>
  </dgm:ptLst>
  <dgm:cxnLst>
    <dgm:cxn modelId="{06118606-BF6C-41D2-88DB-AE1D0684BCFF}" type="presOf" srcId="{10D511AB-894B-4FCA-93FA-C24EB49C11FF}" destId="{44384A16-8462-4915-B422-B15434C80161}" srcOrd="1" destOrd="0" presId="urn:microsoft.com/office/officeart/2005/8/layout/list1"/>
    <dgm:cxn modelId="{9EC82720-75D0-40EA-867E-CBF2538D4E67}" type="presOf" srcId="{4CCF1C5D-C8F5-49D3-86E7-DF36ED10B385}" destId="{3CB5ECAD-9630-46BF-8A04-0E5E183A2CAB}" srcOrd="0" destOrd="0" presId="urn:microsoft.com/office/officeart/2005/8/layout/list1"/>
    <dgm:cxn modelId="{C322FE36-CA6D-44DE-B67B-FD3CE8DD3737}" type="presOf" srcId="{4CCF1C5D-C8F5-49D3-86E7-DF36ED10B385}" destId="{BA26272D-E0DE-40DA-84C4-65D143F5884F}" srcOrd="1" destOrd="0" presId="urn:microsoft.com/office/officeart/2005/8/layout/list1"/>
    <dgm:cxn modelId="{404D4938-E0C8-4FD7-8684-9A66FF6F5ECE}" type="presOf" srcId="{F5768D3C-3F82-4B6F-A548-1DE542906E34}" destId="{975C3AD1-ED76-4C17-8696-7C93B8DEDBE4}" srcOrd="0" destOrd="0" presId="urn:microsoft.com/office/officeart/2005/8/layout/list1"/>
    <dgm:cxn modelId="{D654DC6D-0708-4B5B-8083-0C9F6780B266}" type="presOf" srcId="{729BBA6C-6AE3-46B8-A02A-6ABFBC0B6A6A}" destId="{9C72DFAE-B274-41E3-BB86-0E5B070FA620}" srcOrd="0" destOrd="0" presId="urn:microsoft.com/office/officeart/2005/8/layout/list1"/>
    <dgm:cxn modelId="{5B37B998-A00D-4259-BA9D-41CC75D0AFA6}" srcId="{F5768D3C-3F82-4B6F-A548-1DE542906E34}" destId="{10D511AB-894B-4FCA-93FA-C24EB49C11FF}" srcOrd="1" destOrd="0" parTransId="{E6DD118D-3330-41A8-B3E1-429BA0E0B970}" sibTransId="{4AF46E0E-1700-41E6-8DD7-E6A464362524}"/>
    <dgm:cxn modelId="{E1E5CAA6-DA6B-4588-BF5F-DD1F0914AA09}" type="presOf" srcId="{10D511AB-894B-4FCA-93FA-C24EB49C11FF}" destId="{42546E01-1357-4ADC-8CCA-C9795CAC1D2D}" srcOrd="0" destOrd="0" presId="urn:microsoft.com/office/officeart/2005/8/layout/list1"/>
    <dgm:cxn modelId="{477220A8-0AEB-4D87-BDAC-680B4E0E52F2}" type="presOf" srcId="{729BBA6C-6AE3-46B8-A02A-6ABFBC0B6A6A}" destId="{A17AAF81-4082-4D18-8E03-98D92AE7CF95}" srcOrd="1" destOrd="0" presId="urn:microsoft.com/office/officeart/2005/8/layout/list1"/>
    <dgm:cxn modelId="{F44D53B3-EE40-4D2B-A8DE-57F971ECF06A}" srcId="{F5768D3C-3F82-4B6F-A548-1DE542906E34}" destId="{729BBA6C-6AE3-46B8-A02A-6ABFBC0B6A6A}" srcOrd="2" destOrd="0" parTransId="{AD071663-271D-43CF-9930-9EFECA79E4E1}" sibTransId="{890B3A63-0833-4E68-8554-EBE56C773448}"/>
    <dgm:cxn modelId="{ED04D2E1-5B25-411D-A8D4-1CACDEAC8C84}" srcId="{F5768D3C-3F82-4B6F-A548-1DE542906E34}" destId="{4CCF1C5D-C8F5-49D3-86E7-DF36ED10B385}" srcOrd="0" destOrd="0" parTransId="{C3BC505F-1139-46B5-A0A2-207440CD0E93}" sibTransId="{0F494D20-BFB1-4DB6-A6F0-8C66973ED18D}"/>
    <dgm:cxn modelId="{5A3239B8-5AFE-4D61-9117-CAE28987DE20}" type="presParOf" srcId="{975C3AD1-ED76-4C17-8696-7C93B8DEDBE4}" destId="{4309AC41-B030-4E0A-BA8E-6F7A52908A35}" srcOrd="0" destOrd="0" presId="urn:microsoft.com/office/officeart/2005/8/layout/list1"/>
    <dgm:cxn modelId="{A492DAB9-DCDB-4396-B85C-7EAC05D4E008}" type="presParOf" srcId="{4309AC41-B030-4E0A-BA8E-6F7A52908A35}" destId="{3CB5ECAD-9630-46BF-8A04-0E5E183A2CAB}" srcOrd="0" destOrd="0" presId="urn:microsoft.com/office/officeart/2005/8/layout/list1"/>
    <dgm:cxn modelId="{BA8A0EBE-A863-4C9B-B052-10FF1E0966B4}" type="presParOf" srcId="{4309AC41-B030-4E0A-BA8E-6F7A52908A35}" destId="{BA26272D-E0DE-40DA-84C4-65D143F5884F}" srcOrd="1" destOrd="0" presId="urn:microsoft.com/office/officeart/2005/8/layout/list1"/>
    <dgm:cxn modelId="{65F6A2A4-7486-4F64-B51F-FFBBD0DCEB5E}" type="presParOf" srcId="{975C3AD1-ED76-4C17-8696-7C93B8DEDBE4}" destId="{ACA270FB-D093-42FB-8789-8C7DE452E1A7}" srcOrd="1" destOrd="0" presId="urn:microsoft.com/office/officeart/2005/8/layout/list1"/>
    <dgm:cxn modelId="{275D87D7-F32A-4818-89B5-DD09B2E12C68}" type="presParOf" srcId="{975C3AD1-ED76-4C17-8696-7C93B8DEDBE4}" destId="{11DC1F10-8A8F-4532-BF64-0B4F9C82B87E}" srcOrd="2" destOrd="0" presId="urn:microsoft.com/office/officeart/2005/8/layout/list1"/>
    <dgm:cxn modelId="{19DADE68-149C-481C-9BEB-EDAAEC00D43D}" type="presParOf" srcId="{975C3AD1-ED76-4C17-8696-7C93B8DEDBE4}" destId="{BF3DE3C8-1688-4873-8272-39A2512E1D79}" srcOrd="3" destOrd="0" presId="urn:microsoft.com/office/officeart/2005/8/layout/list1"/>
    <dgm:cxn modelId="{BF22A151-D5B1-4AE2-8343-95D0A6EFD38A}" type="presParOf" srcId="{975C3AD1-ED76-4C17-8696-7C93B8DEDBE4}" destId="{03CAE41A-EFAD-4805-AE16-D80A734C513B}" srcOrd="4" destOrd="0" presId="urn:microsoft.com/office/officeart/2005/8/layout/list1"/>
    <dgm:cxn modelId="{E2CD5177-0FBF-459E-9752-60F9B640076F}" type="presParOf" srcId="{03CAE41A-EFAD-4805-AE16-D80A734C513B}" destId="{42546E01-1357-4ADC-8CCA-C9795CAC1D2D}" srcOrd="0" destOrd="0" presId="urn:microsoft.com/office/officeart/2005/8/layout/list1"/>
    <dgm:cxn modelId="{C6A9FF51-C442-42D4-A204-08C7FBBDF098}" type="presParOf" srcId="{03CAE41A-EFAD-4805-AE16-D80A734C513B}" destId="{44384A16-8462-4915-B422-B15434C80161}" srcOrd="1" destOrd="0" presId="urn:microsoft.com/office/officeart/2005/8/layout/list1"/>
    <dgm:cxn modelId="{81824C15-732D-4DE2-B036-35DB111D0D78}" type="presParOf" srcId="{975C3AD1-ED76-4C17-8696-7C93B8DEDBE4}" destId="{E7861CFE-DCB7-4811-BD50-744B7B55D072}" srcOrd="5" destOrd="0" presId="urn:microsoft.com/office/officeart/2005/8/layout/list1"/>
    <dgm:cxn modelId="{9CBF1601-E072-4D7A-8E91-D2A9CEEF80FF}" type="presParOf" srcId="{975C3AD1-ED76-4C17-8696-7C93B8DEDBE4}" destId="{5AE017B3-6703-45A5-B8CC-562C72A23584}" srcOrd="6" destOrd="0" presId="urn:microsoft.com/office/officeart/2005/8/layout/list1"/>
    <dgm:cxn modelId="{9D192FB4-CFE3-493E-9E24-9241E9E42E40}" type="presParOf" srcId="{975C3AD1-ED76-4C17-8696-7C93B8DEDBE4}" destId="{B5A5301B-49D7-45CB-A405-9BC0371EE97C}" srcOrd="7" destOrd="0" presId="urn:microsoft.com/office/officeart/2005/8/layout/list1"/>
    <dgm:cxn modelId="{07550102-C3F5-4667-811A-F7FF6B71083B}" type="presParOf" srcId="{975C3AD1-ED76-4C17-8696-7C93B8DEDBE4}" destId="{C24B597E-44A2-444D-85C6-2E68218236C2}" srcOrd="8" destOrd="0" presId="urn:microsoft.com/office/officeart/2005/8/layout/list1"/>
    <dgm:cxn modelId="{6B22B58F-3979-4068-97A3-99CA5A6E6344}" type="presParOf" srcId="{C24B597E-44A2-444D-85C6-2E68218236C2}" destId="{9C72DFAE-B274-41E3-BB86-0E5B070FA620}" srcOrd="0" destOrd="0" presId="urn:microsoft.com/office/officeart/2005/8/layout/list1"/>
    <dgm:cxn modelId="{AEC2FFFA-8A86-4C96-8873-5CA3744C1738}" type="presParOf" srcId="{C24B597E-44A2-444D-85C6-2E68218236C2}" destId="{A17AAF81-4082-4D18-8E03-98D92AE7CF95}" srcOrd="1" destOrd="0" presId="urn:microsoft.com/office/officeart/2005/8/layout/list1"/>
    <dgm:cxn modelId="{F83EAEBC-6739-496C-8B75-DA43BB709C43}" type="presParOf" srcId="{975C3AD1-ED76-4C17-8696-7C93B8DEDBE4}" destId="{98380554-0F30-4428-8E17-7965207F6CC8}" srcOrd="9" destOrd="0" presId="urn:microsoft.com/office/officeart/2005/8/layout/list1"/>
    <dgm:cxn modelId="{9D273DBF-CFCA-4159-81D2-CE4C39DFBF13}" type="presParOf" srcId="{975C3AD1-ED76-4C17-8696-7C93B8DEDBE4}" destId="{22F9D8F2-1574-460D-B81F-6F4CE1E747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733EB-7602-4832-9EC6-F2C4BE8857E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0D3B2976-FB76-4D44-8BEB-6AC85AE13CA8}">
      <dgm:prSet phldrT="[Текст]"/>
      <dgm:spPr/>
      <dgm:t>
        <a:bodyPr/>
        <a:lstStyle/>
        <a:p>
          <a:r>
            <a:rPr lang="kk-KZ" dirty="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dgm:t>
    </dgm:pt>
    <dgm:pt modelId="{FCE685EC-0ECA-423F-9CC4-9219784EE897}" type="parTrans" cxnId="{70AD9D55-CE1D-4EA6-B7F0-99A7E2DF7397}">
      <dgm:prSet/>
      <dgm:spPr/>
      <dgm:t>
        <a:bodyPr/>
        <a:lstStyle/>
        <a:p>
          <a:endParaRPr lang="ru-RU">
            <a:latin typeface="Times New Roman" panose="02020603050405020304" pitchFamily="18" charset="0"/>
            <a:cs typeface="Times New Roman" panose="02020603050405020304" pitchFamily="18" charset="0"/>
          </a:endParaRPr>
        </a:p>
      </dgm:t>
    </dgm:pt>
    <dgm:pt modelId="{F0B22BA9-0687-4C33-A5E6-E772FD3DF1B3}" type="sibTrans" cxnId="{70AD9D55-CE1D-4EA6-B7F0-99A7E2DF7397}">
      <dgm:prSet/>
      <dgm:spPr/>
      <dgm:t>
        <a:bodyPr/>
        <a:lstStyle/>
        <a:p>
          <a:endParaRPr lang="ru-RU">
            <a:latin typeface="Times New Roman" panose="02020603050405020304" pitchFamily="18" charset="0"/>
            <a:cs typeface="Times New Roman" panose="02020603050405020304" pitchFamily="18" charset="0"/>
          </a:endParaRPr>
        </a:p>
      </dgm:t>
    </dgm:pt>
    <dgm:pt modelId="{5AA454F0-2C8C-4959-9826-981A1ADE8508}">
      <dgm:prSet phldrT="[Текст]"/>
      <dgm:spPr/>
      <dgm:t>
        <a:bodyPr/>
        <a:lstStyle/>
        <a:p>
          <a:r>
            <a:rPr lang="kk-KZ" dirty="0">
              <a:latin typeface="Times New Roman" panose="02020603050405020304" pitchFamily="18" charset="0"/>
              <a:cs typeface="Times New Roman" panose="02020603050405020304" pitchFamily="18" charset="0"/>
            </a:rPr>
            <a:t>Құрамында нуклейн қышқылының бір ғана түрінің болуы ДНҚ немесе РНҚ.</a:t>
          </a:r>
          <a:endParaRPr lang="ru-RU" dirty="0">
            <a:latin typeface="Times New Roman" panose="02020603050405020304" pitchFamily="18" charset="0"/>
            <a:cs typeface="Times New Roman" panose="02020603050405020304" pitchFamily="18" charset="0"/>
          </a:endParaRPr>
        </a:p>
      </dgm:t>
    </dgm:pt>
    <dgm:pt modelId="{04DC0228-FE53-46AB-98F1-9990CE47AC1C}" type="parTrans" cxnId="{C7C3817E-0861-45EC-9AAC-C33365BE7453}">
      <dgm:prSet/>
      <dgm:spPr/>
      <dgm:t>
        <a:bodyPr/>
        <a:lstStyle/>
        <a:p>
          <a:endParaRPr lang="ru-RU">
            <a:latin typeface="Times New Roman" panose="02020603050405020304" pitchFamily="18" charset="0"/>
            <a:cs typeface="Times New Roman" panose="02020603050405020304" pitchFamily="18" charset="0"/>
          </a:endParaRPr>
        </a:p>
      </dgm:t>
    </dgm:pt>
    <dgm:pt modelId="{4101833C-C50C-4118-ADAF-F4AC559DDB64}" type="sibTrans" cxnId="{C7C3817E-0861-45EC-9AAC-C33365BE7453}">
      <dgm:prSet/>
      <dgm:spPr/>
      <dgm:t>
        <a:bodyPr/>
        <a:lstStyle/>
        <a:p>
          <a:endParaRPr lang="ru-RU">
            <a:latin typeface="Times New Roman" panose="02020603050405020304" pitchFamily="18" charset="0"/>
            <a:cs typeface="Times New Roman" panose="02020603050405020304" pitchFamily="18" charset="0"/>
          </a:endParaRPr>
        </a:p>
      </dgm:t>
    </dgm:pt>
    <dgm:pt modelId="{707D8FD2-6AB0-4448-93AF-B568352559B2}">
      <dgm:prSet phldrT="[Текст]"/>
      <dgm:spPr/>
      <dgm:t>
        <a:bodyPr/>
        <a:lstStyle/>
        <a:p>
          <a:r>
            <a:rPr lang="kk-KZ" dirty="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dgm:t>
    </dgm:pt>
    <dgm:pt modelId="{248D5787-C668-4CAD-9F7E-E4672627E0AE}" type="parTrans" cxnId="{D80662F8-A527-4CF0-A987-19FA4EBFEC04}">
      <dgm:prSet/>
      <dgm:spPr/>
      <dgm:t>
        <a:bodyPr/>
        <a:lstStyle/>
        <a:p>
          <a:endParaRPr lang="ru-RU">
            <a:latin typeface="Times New Roman" panose="02020603050405020304" pitchFamily="18" charset="0"/>
            <a:cs typeface="Times New Roman" panose="02020603050405020304" pitchFamily="18" charset="0"/>
          </a:endParaRPr>
        </a:p>
      </dgm:t>
    </dgm:pt>
    <dgm:pt modelId="{5367E715-1455-4BB9-99E5-C44507538920}" type="sibTrans" cxnId="{D80662F8-A527-4CF0-A987-19FA4EBFEC04}">
      <dgm:prSet/>
      <dgm:spPr/>
      <dgm:t>
        <a:bodyPr/>
        <a:lstStyle/>
        <a:p>
          <a:endParaRPr lang="ru-RU">
            <a:latin typeface="Times New Roman" panose="02020603050405020304" pitchFamily="18" charset="0"/>
            <a:cs typeface="Times New Roman" panose="02020603050405020304" pitchFamily="18" charset="0"/>
          </a:endParaRPr>
        </a:p>
      </dgm:t>
    </dgm:pt>
    <dgm:pt modelId="{3A313D98-2FC1-4F52-BC83-7B06DC68EA6A}">
      <dgm:prSet phldrT="[Текст]"/>
      <dgm:spPr/>
      <dgm:t>
        <a:bodyPr/>
        <a:lstStyle/>
        <a:p>
          <a:r>
            <a:rPr lang="kk-KZ" dirty="0">
              <a:latin typeface="Times New Roman" panose="02020603050405020304" pitchFamily="18" charset="0"/>
              <a:cs typeface="Times New Roman" panose="02020603050405020304" pitchFamily="18" charset="0"/>
            </a:rPr>
            <a:t>Вирустарда автономды зат алмасу процесінің болмауы.</a:t>
          </a:r>
          <a:endParaRPr lang="ru-RU" dirty="0">
            <a:latin typeface="Times New Roman" panose="02020603050405020304" pitchFamily="18" charset="0"/>
            <a:cs typeface="Times New Roman" panose="02020603050405020304" pitchFamily="18" charset="0"/>
          </a:endParaRPr>
        </a:p>
      </dgm:t>
    </dgm:pt>
    <dgm:pt modelId="{D40D68B9-3AAC-47F2-94B2-99E7C79F6DCC}" type="parTrans" cxnId="{085EBCC6-164C-47E9-82A1-6323B0B4F3FE}">
      <dgm:prSet/>
      <dgm:spPr/>
      <dgm:t>
        <a:bodyPr/>
        <a:lstStyle/>
        <a:p>
          <a:endParaRPr lang="ru-RU">
            <a:latin typeface="Times New Roman" panose="02020603050405020304" pitchFamily="18" charset="0"/>
            <a:cs typeface="Times New Roman" panose="02020603050405020304" pitchFamily="18" charset="0"/>
          </a:endParaRPr>
        </a:p>
      </dgm:t>
    </dgm:pt>
    <dgm:pt modelId="{58CB1810-35B6-44CE-B32F-01366A499E6A}" type="sibTrans" cxnId="{085EBCC6-164C-47E9-82A1-6323B0B4F3FE}">
      <dgm:prSet/>
      <dgm:spPr/>
      <dgm:t>
        <a:bodyPr/>
        <a:lstStyle/>
        <a:p>
          <a:endParaRPr lang="ru-RU">
            <a:latin typeface="Times New Roman" panose="02020603050405020304" pitchFamily="18" charset="0"/>
            <a:cs typeface="Times New Roman" panose="02020603050405020304" pitchFamily="18" charset="0"/>
          </a:endParaRPr>
        </a:p>
      </dgm:t>
    </dgm:pt>
    <dgm:pt modelId="{519D1572-3212-4F3C-8F7D-B2D446327FA9}">
      <dgm:prSet phldrT="[Текст]"/>
      <dgm:spPr/>
      <dgm:t>
        <a:bodyPr/>
        <a:lstStyle/>
        <a:p>
          <a:r>
            <a:rPr lang="kk-KZ" dirty="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dgm:t>
    </dgm:pt>
    <dgm:pt modelId="{29C05F91-1A25-4A35-A2EF-E262265D8F6C}" type="parTrans" cxnId="{2CB10CBB-0A91-4C8B-BBFC-834CBCB9123B}">
      <dgm:prSet/>
      <dgm:spPr/>
      <dgm:t>
        <a:bodyPr/>
        <a:lstStyle/>
        <a:p>
          <a:endParaRPr lang="ru-RU">
            <a:latin typeface="Times New Roman" panose="02020603050405020304" pitchFamily="18" charset="0"/>
            <a:cs typeface="Times New Roman" panose="02020603050405020304" pitchFamily="18" charset="0"/>
          </a:endParaRPr>
        </a:p>
      </dgm:t>
    </dgm:pt>
    <dgm:pt modelId="{3003ACC4-C274-4328-85CE-2D0868E8D62C}" type="sibTrans" cxnId="{2CB10CBB-0A91-4C8B-BBFC-834CBCB9123B}">
      <dgm:prSet/>
      <dgm:spPr/>
      <dgm:t>
        <a:bodyPr/>
        <a:lstStyle/>
        <a:p>
          <a:endParaRPr lang="ru-RU">
            <a:latin typeface="Times New Roman" panose="02020603050405020304" pitchFamily="18" charset="0"/>
            <a:cs typeface="Times New Roman" panose="02020603050405020304" pitchFamily="18" charset="0"/>
          </a:endParaRPr>
        </a:p>
      </dgm:t>
    </dgm:pt>
    <dgm:pt modelId="{E8A0A7EC-61A3-4252-A009-B5324F1FBB0F}">
      <dgm:prSet phldrT="[Текст]"/>
      <dgm:spPr/>
      <dgm:t>
        <a:bodyPr/>
        <a:lstStyle/>
        <a:p>
          <a:r>
            <a:rPr lang="kk-KZ" dirty="0">
              <a:latin typeface="Times New Roman" panose="02020603050405020304" pitchFamily="18" charset="0"/>
              <a:cs typeface="Times New Roman" panose="02020603050405020304" pitchFamily="18" charset="0"/>
            </a:rPr>
            <a:t>Дизъюктивті репродукциялануы – вирустар шашыранды жолмен көбейеді.</a:t>
          </a:r>
          <a:endParaRPr lang="ru-RU" dirty="0">
            <a:latin typeface="Times New Roman" panose="02020603050405020304" pitchFamily="18" charset="0"/>
            <a:cs typeface="Times New Roman" panose="02020603050405020304" pitchFamily="18" charset="0"/>
          </a:endParaRPr>
        </a:p>
      </dgm:t>
    </dgm:pt>
    <dgm:pt modelId="{A1810F6B-596F-4E7D-B46A-C1B88B719EFA}" type="parTrans" cxnId="{F681614B-0371-4E69-8D94-10DE6941E25A}">
      <dgm:prSet/>
      <dgm:spPr/>
      <dgm:t>
        <a:bodyPr/>
        <a:lstStyle/>
        <a:p>
          <a:endParaRPr lang="ru-RU">
            <a:latin typeface="Times New Roman" panose="02020603050405020304" pitchFamily="18" charset="0"/>
            <a:cs typeface="Times New Roman" panose="02020603050405020304" pitchFamily="18" charset="0"/>
          </a:endParaRPr>
        </a:p>
      </dgm:t>
    </dgm:pt>
    <dgm:pt modelId="{D08447C2-B7EB-48F7-815B-8C31586D039A}" type="sibTrans" cxnId="{F681614B-0371-4E69-8D94-10DE6941E25A}">
      <dgm:prSet/>
      <dgm:spPr/>
      <dgm:t>
        <a:bodyPr/>
        <a:lstStyle/>
        <a:p>
          <a:endParaRPr lang="ru-RU">
            <a:latin typeface="Times New Roman" panose="02020603050405020304" pitchFamily="18" charset="0"/>
            <a:cs typeface="Times New Roman" panose="02020603050405020304" pitchFamily="18" charset="0"/>
          </a:endParaRPr>
        </a:p>
      </dgm:t>
    </dgm:pt>
    <dgm:pt modelId="{7370C3E3-1C80-401A-808E-C3C0BAC9CC71}" type="pres">
      <dgm:prSet presAssocID="{AAB733EB-7602-4832-9EC6-F2C4BE8857E4}" presName="linearFlow" presStyleCnt="0">
        <dgm:presLayoutVars>
          <dgm:dir/>
          <dgm:animLvl val="lvl"/>
          <dgm:resizeHandles val="exact"/>
        </dgm:presLayoutVars>
      </dgm:prSet>
      <dgm:spPr/>
    </dgm:pt>
    <dgm:pt modelId="{BE235E9E-963E-4977-9EC3-FBA5255F9CDC}" type="pres">
      <dgm:prSet presAssocID="{0D3B2976-FB76-4D44-8BEB-6AC85AE13CA8}" presName="composite" presStyleCnt="0"/>
      <dgm:spPr/>
    </dgm:pt>
    <dgm:pt modelId="{70AA51B0-FE44-4256-9E08-86B82BDCFDCD}" type="pres">
      <dgm:prSet presAssocID="{0D3B2976-FB76-4D44-8BEB-6AC85AE13CA8}" presName="parentText" presStyleLbl="alignNode1" presStyleIdx="0" presStyleCnt="3">
        <dgm:presLayoutVars>
          <dgm:chMax val="1"/>
          <dgm:bulletEnabled val="1"/>
        </dgm:presLayoutVars>
      </dgm:prSet>
      <dgm:spPr/>
    </dgm:pt>
    <dgm:pt modelId="{9A4A4FEF-A24C-42A8-8231-30893776004F}" type="pres">
      <dgm:prSet presAssocID="{0D3B2976-FB76-4D44-8BEB-6AC85AE13CA8}" presName="descendantText" presStyleLbl="alignAcc1" presStyleIdx="0" presStyleCnt="3">
        <dgm:presLayoutVars>
          <dgm:bulletEnabled val="1"/>
        </dgm:presLayoutVars>
      </dgm:prSet>
      <dgm:spPr/>
    </dgm:pt>
    <dgm:pt modelId="{D9CDDA9D-F2F6-48D6-9BFB-1D37C48C30E9}" type="pres">
      <dgm:prSet presAssocID="{F0B22BA9-0687-4C33-A5E6-E772FD3DF1B3}" presName="sp" presStyleCnt="0"/>
      <dgm:spPr/>
    </dgm:pt>
    <dgm:pt modelId="{35C1E47E-9E2A-4773-884B-38905E918C56}" type="pres">
      <dgm:prSet presAssocID="{707D8FD2-6AB0-4448-93AF-B568352559B2}" presName="composite" presStyleCnt="0"/>
      <dgm:spPr/>
    </dgm:pt>
    <dgm:pt modelId="{50C13950-A254-42A3-BC53-688205B262E8}" type="pres">
      <dgm:prSet presAssocID="{707D8FD2-6AB0-4448-93AF-B568352559B2}" presName="parentText" presStyleLbl="alignNode1" presStyleIdx="1" presStyleCnt="3">
        <dgm:presLayoutVars>
          <dgm:chMax val="1"/>
          <dgm:bulletEnabled val="1"/>
        </dgm:presLayoutVars>
      </dgm:prSet>
      <dgm:spPr/>
    </dgm:pt>
    <dgm:pt modelId="{02089464-733C-4D9B-A99F-29C2A4D10100}" type="pres">
      <dgm:prSet presAssocID="{707D8FD2-6AB0-4448-93AF-B568352559B2}" presName="descendantText" presStyleLbl="alignAcc1" presStyleIdx="1" presStyleCnt="3">
        <dgm:presLayoutVars>
          <dgm:bulletEnabled val="1"/>
        </dgm:presLayoutVars>
      </dgm:prSet>
      <dgm:spPr/>
    </dgm:pt>
    <dgm:pt modelId="{D06D9634-5BE1-4010-AF72-4F50C25B6815}" type="pres">
      <dgm:prSet presAssocID="{5367E715-1455-4BB9-99E5-C44507538920}" presName="sp" presStyleCnt="0"/>
      <dgm:spPr/>
    </dgm:pt>
    <dgm:pt modelId="{696357B7-6204-4DAA-AE4E-5F4F99CBC5D2}" type="pres">
      <dgm:prSet presAssocID="{519D1572-3212-4F3C-8F7D-B2D446327FA9}" presName="composite" presStyleCnt="0"/>
      <dgm:spPr/>
    </dgm:pt>
    <dgm:pt modelId="{1DDC3282-F55D-4900-9987-1AD133364ED9}" type="pres">
      <dgm:prSet presAssocID="{519D1572-3212-4F3C-8F7D-B2D446327FA9}" presName="parentText" presStyleLbl="alignNode1" presStyleIdx="2" presStyleCnt="3">
        <dgm:presLayoutVars>
          <dgm:chMax val="1"/>
          <dgm:bulletEnabled val="1"/>
        </dgm:presLayoutVars>
      </dgm:prSet>
      <dgm:spPr/>
    </dgm:pt>
    <dgm:pt modelId="{23536DC6-75C2-4432-9D48-6AB9D3A9663D}" type="pres">
      <dgm:prSet presAssocID="{519D1572-3212-4F3C-8F7D-B2D446327FA9}" presName="descendantText" presStyleLbl="alignAcc1" presStyleIdx="2" presStyleCnt="3">
        <dgm:presLayoutVars>
          <dgm:bulletEnabled val="1"/>
        </dgm:presLayoutVars>
      </dgm:prSet>
      <dgm:spPr/>
    </dgm:pt>
  </dgm:ptLst>
  <dgm:cxnLst>
    <dgm:cxn modelId="{AA208F01-9142-4A38-8B0F-6C453CF8439D}" type="presOf" srcId="{E8A0A7EC-61A3-4252-A009-B5324F1FBB0F}" destId="{23536DC6-75C2-4432-9D48-6AB9D3A9663D}" srcOrd="0" destOrd="0" presId="urn:microsoft.com/office/officeart/2005/8/layout/chevron2"/>
    <dgm:cxn modelId="{9BD9E102-43DC-4480-904C-8994FD50656E}" type="presOf" srcId="{519D1572-3212-4F3C-8F7D-B2D446327FA9}" destId="{1DDC3282-F55D-4900-9987-1AD133364ED9}" srcOrd="0" destOrd="0" presId="urn:microsoft.com/office/officeart/2005/8/layout/chevron2"/>
    <dgm:cxn modelId="{E62C0A0B-45D8-4B96-BB69-C386A03B7F64}" type="presOf" srcId="{707D8FD2-6AB0-4448-93AF-B568352559B2}" destId="{50C13950-A254-42A3-BC53-688205B262E8}" srcOrd="0" destOrd="0" presId="urn:microsoft.com/office/officeart/2005/8/layout/chevron2"/>
    <dgm:cxn modelId="{D808D60F-8BC0-4BE0-9AD6-B7B3508B7FC0}" type="presOf" srcId="{3A313D98-2FC1-4F52-BC83-7B06DC68EA6A}" destId="{02089464-733C-4D9B-A99F-29C2A4D10100}" srcOrd="0" destOrd="0" presId="urn:microsoft.com/office/officeart/2005/8/layout/chevron2"/>
    <dgm:cxn modelId="{F681614B-0371-4E69-8D94-10DE6941E25A}" srcId="{519D1572-3212-4F3C-8F7D-B2D446327FA9}" destId="{E8A0A7EC-61A3-4252-A009-B5324F1FBB0F}" srcOrd="0" destOrd="0" parTransId="{A1810F6B-596F-4E7D-B46A-C1B88B719EFA}" sibTransId="{D08447C2-B7EB-48F7-815B-8C31586D039A}"/>
    <dgm:cxn modelId="{70AD9D55-CE1D-4EA6-B7F0-99A7E2DF7397}" srcId="{AAB733EB-7602-4832-9EC6-F2C4BE8857E4}" destId="{0D3B2976-FB76-4D44-8BEB-6AC85AE13CA8}" srcOrd="0" destOrd="0" parTransId="{FCE685EC-0ECA-423F-9CC4-9219784EE897}" sibTransId="{F0B22BA9-0687-4C33-A5E6-E772FD3DF1B3}"/>
    <dgm:cxn modelId="{C7C3817E-0861-45EC-9AAC-C33365BE7453}" srcId="{0D3B2976-FB76-4D44-8BEB-6AC85AE13CA8}" destId="{5AA454F0-2C8C-4959-9826-981A1ADE8508}" srcOrd="0" destOrd="0" parTransId="{04DC0228-FE53-46AB-98F1-9990CE47AC1C}" sibTransId="{4101833C-C50C-4118-ADAF-F4AC559DDB64}"/>
    <dgm:cxn modelId="{82C3ED84-77A4-4AC0-8A48-17C6B226B09D}" type="presOf" srcId="{AAB733EB-7602-4832-9EC6-F2C4BE8857E4}" destId="{7370C3E3-1C80-401A-808E-C3C0BAC9CC71}" srcOrd="0" destOrd="0" presId="urn:microsoft.com/office/officeart/2005/8/layout/chevron2"/>
    <dgm:cxn modelId="{944F319B-6013-422F-8E71-E043A262785E}" type="presOf" srcId="{0D3B2976-FB76-4D44-8BEB-6AC85AE13CA8}" destId="{70AA51B0-FE44-4256-9E08-86B82BDCFDCD}" srcOrd="0" destOrd="0" presId="urn:microsoft.com/office/officeart/2005/8/layout/chevron2"/>
    <dgm:cxn modelId="{2CB10CBB-0A91-4C8B-BBFC-834CBCB9123B}" srcId="{AAB733EB-7602-4832-9EC6-F2C4BE8857E4}" destId="{519D1572-3212-4F3C-8F7D-B2D446327FA9}" srcOrd="2" destOrd="0" parTransId="{29C05F91-1A25-4A35-A2EF-E262265D8F6C}" sibTransId="{3003ACC4-C274-4328-85CE-2D0868E8D62C}"/>
    <dgm:cxn modelId="{EBC701BD-A13F-4398-8712-AEA828D4D75A}" type="presOf" srcId="{5AA454F0-2C8C-4959-9826-981A1ADE8508}" destId="{9A4A4FEF-A24C-42A8-8231-30893776004F}" srcOrd="0" destOrd="0" presId="urn:microsoft.com/office/officeart/2005/8/layout/chevron2"/>
    <dgm:cxn modelId="{085EBCC6-164C-47E9-82A1-6323B0B4F3FE}" srcId="{707D8FD2-6AB0-4448-93AF-B568352559B2}" destId="{3A313D98-2FC1-4F52-BC83-7B06DC68EA6A}" srcOrd="0" destOrd="0" parTransId="{D40D68B9-3AAC-47F2-94B2-99E7C79F6DCC}" sibTransId="{58CB1810-35B6-44CE-B32F-01366A499E6A}"/>
    <dgm:cxn modelId="{D80662F8-A527-4CF0-A987-19FA4EBFEC04}" srcId="{AAB733EB-7602-4832-9EC6-F2C4BE8857E4}" destId="{707D8FD2-6AB0-4448-93AF-B568352559B2}" srcOrd="1" destOrd="0" parTransId="{248D5787-C668-4CAD-9F7E-E4672627E0AE}" sibTransId="{5367E715-1455-4BB9-99E5-C44507538920}"/>
    <dgm:cxn modelId="{D9F92205-7D7C-4F65-B6E2-3F8B07810E8F}" type="presParOf" srcId="{7370C3E3-1C80-401A-808E-C3C0BAC9CC71}" destId="{BE235E9E-963E-4977-9EC3-FBA5255F9CDC}" srcOrd="0" destOrd="0" presId="urn:microsoft.com/office/officeart/2005/8/layout/chevron2"/>
    <dgm:cxn modelId="{9A46D45B-A222-4197-8B0F-FC551CD1C5DD}" type="presParOf" srcId="{BE235E9E-963E-4977-9EC3-FBA5255F9CDC}" destId="{70AA51B0-FE44-4256-9E08-86B82BDCFDCD}" srcOrd="0" destOrd="0" presId="urn:microsoft.com/office/officeart/2005/8/layout/chevron2"/>
    <dgm:cxn modelId="{9E56ABE5-A604-4A4C-AF5F-FA958B9BC4BC}" type="presParOf" srcId="{BE235E9E-963E-4977-9EC3-FBA5255F9CDC}" destId="{9A4A4FEF-A24C-42A8-8231-30893776004F}" srcOrd="1" destOrd="0" presId="urn:microsoft.com/office/officeart/2005/8/layout/chevron2"/>
    <dgm:cxn modelId="{EE6B8FD3-8771-452F-B7B2-62209FF1E5CB}" type="presParOf" srcId="{7370C3E3-1C80-401A-808E-C3C0BAC9CC71}" destId="{D9CDDA9D-F2F6-48D6-9BFB-1D37C48C30E9}" srcOrd="1" destOrd="0" presId="urn:microsoft.com/office/officeart/2005/8/layout/chevron2"/>
    <dgm:cxn modelId="{101FA0F3-0AB5-409B-8010-55D35FAF07FD}" type="presParOf" srcId="{7370C3E3-1C80-401A-808E-C3C0BAC9CC71}" destId="{35C1E47E-9E2A-4773-884B-38905E918C56}" srcOrd="2" destOrd="0" presId="urn:microsoft.com/office/officeart/2005/8/layout/chevron2"/>
    <dgm:cxn modelId="{99BD7590-B7E2-4DDB-BE38-B36066330313}" type="presParOf" srcId="{35C1E47E-9E2A-4773-884B-38905E918C56}" destId="{50C13950-A254-42A3-BC53-688205B262E8}" srcOrd="0" destOrd="0" presId="urn:microsoft.com/office/officeart/2005/8/layout/chevron2"/>
    <dgm:cxn modelId="{8C9E78DA-C5F3-494A-A584-7D106CC074B2}" type="presParOf" srcId="{35C1E47E-9E2A-4773-884B-38905E918C56}" destId="{02089464-733C-4D9B-A99F-29C2A4D10100}" srcOrd="1" destOrd="0" presId="urn:microsoft.com/office/officeart/2005/8/layout/chevron2"/>
    <dgm:cxn modelId="{3D49E983-64AB-4DFF-9282-D7C708892D7C}" type="presParOf" srcId="{7370C3E3-1C80-401A-808E-C3C0BAC9CC71}" destId="{D06D9634-5BE1-4010-AF72-4F50C25B6815}" srcOrd="3" destOrd="0" presId="urn:microsoft.com/office/officeart/2005/8/layout/chevron2"/>
    <dgm:cxn modelId="{500320F8-0995-4C98-8092-FB301E8ED69E}" type="presParOf" srcId="{7370C3E3-1C80-401A-808E-C3C0BAC9CC71}" destId="{696357B7-6204-4DAA-AE4E-5F4F99CBC5D2}" srcOrd="4" destOrd="0" presId="urn:microsoft.com/office/officeart/2005/8/layout/chevron2"/>
    <dgm:cxn modelId="{C3559732-6E26-4703-9DAE-26041DC8B58E}" type="presParOf" srcId="{696357B7-6204-4DAA-AE4E-5F4F99CBC5D2}" destId="{1DDC3282-F55D-4900-9987-1AD133364ED9}" srcOrd="0" destOrd="0" presId="urn:microsoft.com/office/officeart/2005/8/layout/chevron2"/>
    <dgm:cxn modelId="{F659AF15-505C-4BB5-8758-AD55328705CD}" type="presParOf" srcId="{696357B7-6204-4DAA-AE4E-5F4F99CBC5D2}" destId="{23536DC6-75C2-4432-9D48-6AB9D3A966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90216-8720-4206-9890-2A15203534C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ru-RU"/>
        </a:p>
      </dgm:t>
    </dgm:pt>
    <dgm:pt modelId="{0FAF02DF-D30F-4F62-BD88-70CB2831B7C9}">
      <dgm:prSet phldrT="[Текст]" custT="1"/>
      <dgm:spPr/>
      <dgm:t>
        <a:bodyPr/>
        <a:lstStyle/>
        <a:p>
          <a:r>
            <a:rPr lang="kk-KZ" sz="3200" b="1" dirty="0">
              <a:solidFill>
                <a:schemeClr val="tx1"/>
              </a:solidFill>
              <a:latin typeface="Times New Roman" panose="02020603050405020304" pitchFamily="18" charset="0"/>
              <a:cs typeface="Times New Roman" panose="02020603050405020304" pitchFamily="18" charset="0"/>
            </a:rPr>
            <a:t>Вирустардың шығу тегі жайында бірнеше гипотезалар бар:</a:t>
          </a:r>
          <a:endParaRPr lang="ru-RU" sz="3200" b="1" dirty="0">
            <a:solidFill>
              <a:schemeClr val="tx1"/>
            </a:solidFill>
            <a:latin typeface="Times New Roman" panose="02020603050405020304" pitchFamily="18" charset="0"/>
            <a:cs typeface="Times New Roman" panose="02020603050405020304" pitchFamily="18" charset="0"/>
          </a:endParaRPr>
        </a:p>
      </dgm:t>
    </dgm:pt>
    <dgm:pt modelId="{BF3D4C51-DF4E-44D2-8FC0-618BBBE7F0C9}" type="parTrans" cxnId="{C2EBA963-46BC-4CFF-AE3C-545656F2CD7C}">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B5949D23-9DBB-4C86-9900-1E95E7CBE90D}" type="sibTrans" cxnId="{C2EBA963-46BC-4CFF-AE3C-545656F2CD7C}">
      <dgm:prSet custT="1"/>
      <dgm:spPr/>
      <dgm:t>
        <a:bodyPr/>
        <a:lstStyle/>
        <a:p>
          <a:endParaRPr lang="ru-RU" sz="4000">
            <a:solidFill>
              <a:schemeClr val="tx1"/>
            </a:solidFill>
            <a:latin typeface="Times New Roman" panose="02020603050405020304" pitchFamily="18" charset="0"/>
            <a:cs typeface="Times New Roman" panose="02020603050405020304" pitchFamily="18" charset="0"/>
          </a:endParaRPr>
        </a:p>
      </dgm:t>
    </dgm:pt>
    <dgm:pt modelId="{0875F38E-AFA8-41CB-916A-83374865734E}">
      <dgm:prSet phldrT="[Текст]" custT="1"/>
      <dgm:spPr/>
      <dgm:t>
        <a:bodyPr/>
        <a:lstStyle/>
        <a:p>
          <a:r>
            <a:rPr lang="kk-KZ" sz="2800" dirty="0">
              <a:solidFill>
                <a:schemeClr val="tx1"/>
              </a:solidFill>
              <a:latin typeface="Times New Roman" panose="02020603050405020304" pitchFamily="18" charset="0"/>
              <a:cs typeface="Times New Roman" panose="02020603050405020304" pitchFamily="18" charset="0"/>
            </a:rPr>
            <a:t>1. Вирустар – регрессивті эволюцияға ұшыраған бактериялардың немесе басқа да клеткалардың ұрпағы болып табылады.</a:t>
          </a:r>
          <a:endParaRPr lang="ru-RU" sz="2800" dirty="0">
            <a:solidFill>
              <a:schemeClr val="tx1"/>
            </a:solidFill>
            <a:latin typeface="Times New Roman" panose="02020603050405020304" pitchFamily="18" charset="0"/>
            <a:cs typeface="Times New Roman" panose="02020603050405020304" pitchFamily="18" charset="0"/>
          </a:endParaRPr>
        </a:p>
      </dgm:t>
    </dgm:pt>
    <dgm:pt modelId="{E301D43C-4001-4463-A300-96736FFDADB8}" type="parTrans" cxnId="{10AFFBB6-507B-40AD-AE30-6891605BAB60}">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28F9A778-A6D3-4A72-95DD-2AB7F4D72667}" type="sibTrans" cxnId="{10AFFBB6-507B-40AD-AE30-6891605BAB60}">
      <dgm:prSet custT="1"/>
      <dgm:spPr/>
      <dgm:t>
        <a:bodyPr/>
        <a:lstStyle/>
        <a:p>
          <a:endParaRPr lang="ru-RU" sz="4000">
            <a:solidFill>
              <a:schemeClr val="tx1"/>
            </a:solidFill>
            <a:latin typeface="Times New Roman" panose="02020603050405020304" pitchFamily="18" charset="0"/>
            <a:cs typeface="Times New Roman" panose="02020603050405020304" pitchFamily="18" charset="0"/>
          </a:endParaRPr>
        </a:p>
      </dgm:t>
    </dgm:pt>
    <dgm:pt modelId="{0F043933-6E30-4279-8134-1C067170E4C5}">
      <dgm:prSet phldrT="[Текст]" custT="1"/>
      <dgm:spPr/>
      <dgm:t>
        <a:bodyPr/>
        <a:lstStyle/>
        <a:p>
          <a:r>
            <a:rPr lang="kk-KZ" sz="2800" dirty="0">
              <a:solidFill>
                <a:schemeClr val="tx1"/>
              </a:solidFill>
              <a:latin typeface="Times New Roman" panose="02020603050405020304" pitchFamily="18" charset="0"/>
              <a:cs typeface="Times New Roman" panose="02020603050405020304" pitchFamily="18" charset="0"/>
            </a:rPr>
            <a:t>2. Вирустар – паразиттік тіршілік етуге қабілетті клеткаға дейінгі организмдер.</a:t>
          </a:r>
          <a:endParaRPr lang="ru-RU" sz="2800" dirty="0">
            <a:solidFill>
              <a:schemeClr val="tx1"/>
            </a:solidFill>
            <a:latin typeface="Times New Roman" panose="02020603050405020304" pitchFamily="18" charset="0"/>
            <a:cs typeface="Times New Roman" panose="02020603050405020304" pitchFamily="18" charset="0"/>
          </a:endParaRPr>
        </a:p>
      </dgm:t>
    </dgm:pt>
    <dgm:pt modelId="{0DA3526F-C859-4B15-9ABA-BED1F08D35B1}" type="parTrans" cxnId="{1EBE7637-3892-45FA-B440-9B119BE29995}">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3DDE75FC-E646-43D8-854E-D5B0D1148B81}" type="sibTrans" cxnId="{1EBE7637-3892-45FA-B440-9B119BE29995}">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87DC1674-EF4F-483C-9254-B1FF990C555A}" type="pres">
      <dgm:prSet presAssocID="{DC190216-8720-4206-9890-2A15203534C9}" presName="outerComposite" presStyleCnt="0">
        <dgm:presLayoutVars>
          <dgm:chMax val="5"/>
          <dgm:dir/>
          <dgm:resizeHandles val="exact"/>
        </dgm:presLayoutVars>
      </dgm:prSet>
      <dgm:spPr/>
    </dgm:pt>
    <dgm:pt modelId="{BE24ED24-3021-4DBA-8424-9E8B80D4A93F}" type="pres">
      <dgm:prSet presAssocID="{DC190216-8720-4206-9890-2A15203534C9}" presName="dummyMaxCanvas" presStyleCnt="0">
        <dgm:presLayoutVars/>
      </dgm:prSet>
      <dgm:spPr/>
    </dgm:pt>
    <dgm:pt modelId="{0EFC138D-337E-498A-B85B-97E1E924BE73}" type="pres">
      <dgm:prSet presAssocID="{DC190216-8720-4206-9890-2A15203534C9}" presName="ThreeNodes_1" presStyleLbl="node1" presStyleIdx="0" presStyleCnt="3">
        <dgm:presLayoutVars>
          <dgm:bulletEnabled val="1"/>
        </dgm:presLayoutVars>
      </dgm:prSet>
      <dgm:spPr/>
    </dgm:pt>
    <dgm:pt modelId="{C4E0D0DD-75E8-4C09-9CBA-52F8ACD46EB8}" type="pres">
      <dgm:prSet presAssocID="{DC190216-8720-4206-9890-2A15203534C9}" presName="ThreeNodes_2" presStyleLbl="node1" presStyleIdx="1" presStyleCnt="3">
        <dgm:presLayoutVars>
          <dgm:bulletEnabled val="1"/>
        </dgm:presLayoutVars>
      </dgm:prSet>
      <dgm:spPr/>
    </dgm:pt>
    <dgm:pt modelId="{3540CAD6-4DDA-470A-9FBA-EDC8772FA809}" type="pres">
      <dgm:prSet presAssocID="{DC190216-8720-4206-9890-2A15203534C9}" presName="ThreeNodes_3" presStyleLbl="node1" presStyleIdx="2" presStyleCnt="3">
        <dgm:presLayoutVars>
          <dgm:bulletEnabled val="1"/>
        </dgm:presLayoutVars>
      </dgm:prSet>
      <dgm:spPr/>
    </dgm:pt>
    <dgm:pt modelId="{E2CFFD97-F7AD-4D96-BF97-6683383AABA7}" type="pres">
      <dgm:prSet presAssocID="{DC190216-8720-4206-9890-2A15203534C9}" presName="ThreeConn_1-2" presStyleLbl="fgAccFollowNode1" presStyleIdx="0" presStyleCnt="2">
        <dgm:presLayoutVars>
          <dgm:bulletEnabled val="1"/>
        </dgm:presLayoutVars>
      </dgm:prSet>
      <dgm:spPr/>
    </dgm:pt>
    <dgm:pt modelId="{BA95CA14-D6FA-4793-A829-B7AE7EDE2F92}" type="pres">
      <dgm:prSet presAssocID="{DC190216-8720-4206-9890-2A15203534C9}" presName="ThreeConn_2-3" presStyleLbl="fgAccFollowNode1" presStyleIdx="1" presStyleCnt="2">
        <dgm:presLayoutVars>
          <dgm:bulletEnabled val="1"/>
        </dgm:presLayoutVars>
      </dgm:prSet>
      <dgm:spPr/>
    </dgm:pt>
    <dgm:pt modelId="{48E1EAEA-FDA9-4379-A0DF-AFD1534A865C}" type="pres">
      <dgm:prSet presAssocID="{DC190216-8720-4206-9890-2A15203534C9}" presName="ThreeNodes_1_text" presStyleLbl="node1" presStyleIdx="2" presStyleCnt="3">
        <dgm:presLayoutVars>
          <dgm:bulletEnabled val="1"/>
        </dgm:presLayoutVars>
      </dgm:prSet>
      <dgm:spPr/>
    </dgm:pt>
    <dgm:pt modelId="{FE6BCCB0-5735-4A65-8AD0-1971AE698308}" type="pres">
      <dgm:prSet presAssocID="{DC190216-8720-4206-9890-2A15203534C9}" presName="ThreeNodes_2_text" presStyleLbl="node1" presStyleIdx="2" presStyleCnt="3">
        <dgm:presLayoutVars>
          <dgm:bulletEnabled val="1"/>
        </dgm:presLayoutVars>
      </dgm:prSet>
      <dgm:spPr/>
    </dgm:pt>
    <dgm:pt modelId="{48E78634-F4BD-4164-9DB3-1F6C9E6188A7}" type="pres">
      <dgm:prSet presAssocID="{DC190216-8720-4206-9890-2A15203534C9}" presName="ThreeNodes_3_text" presStyleLbl="node1" presStyleIdx="2" presStyleCnt="3">
        <dgm:presLayoutVars>
          <dgm:bulletEnabled val="1"/>
        </dgm:presLayoutVars>
      </dgm:prSet>
      <dgm:spPr/>
    </dgm:pt>
  </dgm:ptLst>
  <dgm:cxnLst>
    <dgm:cxn modelId="{AC1BEF04-1252-4FFD-98D2-E4EDC1FE5509}" type="presOf" srcId="{0FAF02DF-D30F-4F62-BD88-70CB2831B7C9}" destId="{0EFC138D-337E-498A-B85B-97E1E924BE73}" srcOrd="0" destOrd="0" presId="urn:microsoft.com/office/officeart/2005/8/layout/vProcess5"/>
    <dgm:cxn modelId="{14EF572F-0C98-4AA2-B512-249CAF387C25}" type="presOf" srcId="{0875F38E-AFA8-41CB-916A-83374865734E}" destId="{C4E0D0DD-75E8-4C09-9CBA-52F8ACD46EB8}" srcOrd="0" destOrd="0" presId="urn:microsoft.com/office/officeart/2005/8/layout/vProcess5"/>
    <dgm:cxn modelId="{1EBE7637-3892-45FA-B440-9B119BE29995}" srcId="{DC190216-8720-4206-9890-2A15203534C9}" destId="{0F043933-6E30-4279-8134-1C067170E4C5}" srcOrd="2" destOrd="0" parTransId="{0DA3526F-C859-4B15-9ABA-BED1F08D35B1}" sibTransId="{3DDE75FC-E646-43D8-854E-D5B0D1148B81}"/>
    <dgm:cxn modelId="{C2EBA963-46BC-4CFF-AE3C-545656F2CD7C}" srcId="{DC190216-8720-4206-9890-2A15203534C9}" destId="{0FAF02DF-D30F-4F62-BD88-70CB2831B7C9}" srcOrd="0" destOrd="0" parTransId="{BF3D4C51-DF4E-44D2-8FC0-618BBBE7F0C9}" sibTransId="{B5949D23-9DBB-4C86-9900-1E95E7CBE90D}"/>
    <dgm:cxn modelId="{0BB4B54F-EA54-4870-A6EF-96C0DEF57535}" type="presOf" srcId="{0875F38E-AFA8-41CB-916A-83374865734E}" destId="{FE6BCCB0-5735-4A65-8AD0-1971AE698308}" srcOrd="1" destOrd="0" presId="urn:microsoft.com/office/officeart/2005/8/layout/vProcess5"/>
    <dgm:cxn modelId="{AAE71450-3EC4-4FC8-A420-52A70BCFB87F}" type="presOf" srcId="{DC190216-8720-4206-9890-2A15203534C9}" destId="{87DC1674-EF4F-483C-9254-B1FF990C555A}" srcOrd="0" destOrd="0" presId="urn:microsoft.com/office/officeart/2005/8/layout/vProcess5"/>
    <dgm:cxn modelId="{4D96ED59-B459-407A-8FE1-29C056F686AB}" type="presOf" srcId="{B5949D23-9DBB-4C86-9900-1E95E7CBE90D}" destId="{E2CFFD97-F7AD-4D96-BF97-6683383AABA7}" srcOrd="0" destOrd="0" presId="urn:microsoft.com/office/officeart/2005/8/layout/vProcess5"/>
    <dgm:cxn modelId="{8AD8C68C-FFA7-4495-B4C2-D63F0CAFA44C}" type="presOf" srcId="{0FAF02DF-D30F-4F62-BD88-70CB2831B7C9}" destId="{48E1EAEA-FDA9-4379-A0DF-AFD1534A865C}" srcOrd="1" destOrd="0" presId="urn:microsoft.com/office/officeart/2005/8/layout/vProcess5"/>
    <dgm:cxn modelId="{10AFFBB6-507B-40AD-AE30-6891605BAB60}" srcId="{DC190216-8720-4206-9890-2A15203534C9}" destId="{0875F38E-AFA8-41CB-916A-83374865734E}" srcOrd="1" destOrd="0" parTransId="{E301D43C-4001-4463-A300-96736FFDADB8}" sibTransId="{28F9A778-A6D3-4A72-95DD-2AB7F4D72667}"/>
    <dgm:cxn modelId="{DC13AEDF-42B7-4BB0-AAA1-AC25C70F1875}" type="presOf" srcId="{0F043933-6E30-4279-8134-1C067170E4C5}" destId="{48E78634-F4BD-4164-9DB3-1F6C9E6188A7}" srcOrd="1" destOrd="0" presId="urn:microsoft.com/office/officeart/2005/8/layout/vProcess5"/>
    <dgm:cxn modelId="{D28319EB-4B16-4F69-B191-5649C03CF70C}" type="presOf" srcId="{0F043933-6E30-4279-8134-1C067170E4C5}" destId="{3540CAD6-4DDA-470A-9FBA-EDC8772FA809}" srcOrd="0" destOrd="0" presId="urn:microsoft.com/office/officeart/2005/8/layout/vProcess5"/>
    <dgm:cxn modelId="{BFFAB9EB-054A-44A1-99FD-8A98B46FF70C}" type="presOf" srcId="{28F9A778-A6D3-4A72-95DD-2AB7F4D72667}" destId="{BA95CA14-D6FA-4793-A829-B7AE7EDE2F92}" srcOrd="0" destOrd="0" presId="urn:microsoft.com/office/officeart/2005/8/layout/vProcess5"/>
    <dgm:cxn modelId="{52561D2D-DDDC-406B-ACD5-4E992154114D}" type="presParOf" srcId="{87DC1674-EF4F-483C-9254-B1FF990C555A}" destId="{BE24ED24-3021-4DBA-8424-9E8B80D4A93F}" srcOrd="0" destOrd="0" presId="urn:microsoft.com/office/officeart/2005/8/layout/vProcess5"/>
    <dgm:cxn modelId="{C2758FC8-2F49-4C40-AFA0-ABF76D249AC5}" type="presParOf" srcId="{87DC1674-EF4F-483C-9254-B1FF990C555A}" destId="{0EFC138D-337E-498A-B85B-97E1E924BE73}" srcOrd="1" destOrd="0" presId="urn:microsoft.com/office/officeart/2005/8/layout/vProcess5"/>
    <dgm:cxn modelId="{6AD5FFDB-D7AF-4CCA-B565-C0D1CB5E9D47}" type="presParOf" srcId="{87DC1674-EF4F-483C-9254-B1FF990C555A}" destId="{C4E0D0DD-75E8-4C09-9CBA-52F8ACD46EB8}" srcOrd="2" destOrd="0" presId="urn:microsoft.com/office/officeart/2005/8/layout/vProcess5"/>
    <dgm:cxn modelId="{C19EFCAC-4731-46BF-AA55-73D15B620DC5}" type="presParOf" srcId="{87DC1674-EF4F-483C-9254-B1FF990C555A}" destId="{3540CAD6-4DDA-470A-9FBA-EDC8772FA809}" srcOrd="3" destOrd="0" presId="urn:microsoft.com/office/officeart/2005/8/layout/vProcess5"/>
    <dgm:cxn modelId="{2FCC4791-5FA6-46D4-8DBD-659CC10501A7}" type="presParOf" srcId="{87DC1674-EF4F-483C-9254-B1FF990C555A}" destId="{E2CFFD97-F7AD-4D96-BF97-6683383AABA7}" srcOrd="4" destOrd="0" presId="urn:microsoft.com/office/officeart/2005/8/layout/vProcess5"/>
    <dgm:cxn modelId="{C06E968C-A125-40F0-A511-6D02DDBAF96F}" type="presParOf" srcId="{87DC1674-EF4F-483C-9254-B1FF990C555A}" destId="{BA95CA14-D6FA-4793-A829-B7AE7EDE2F92}" srcOrd="5" destOrd="0" presId="urn:microsoft.com/office/officeart/2005/8/layout/vProcess5"/>
    <dgm:cxn modelId="{D6A03786-9F56-47E0-AF57-50ECB3EB95CD}" type="presParOf" srcId="{87DC1674-EF4F-483C-9254-B1FF990C555A}" destId="{48E1EAEA-FDA9-4379-A0DF-AFD1534A865C}" srcOrd="6" destOrd="0" presId="urn:microsoft.com/office/officeart/2005/8/layout/vProcess5"/>
    <dgm:cxn modelId="{FCF3E7E5-F793-4A41-A516-9C670C1A5F14}" type="presParOf" srcId="{87DC1674-EF4F-483C-9254-B1FF990C555A}" destId="{FE6BCCB0-5735-4A65-8AD0-1971AE698308}" srcOrd="7" destOrd="0" presId="urn:microsoft.com/office/officeart/2005/8/layout/vProcess5"/>
    <dgm:cxn modelId="{CED1F035-8FD1-4083-BC7D-7BF0092029B1}" type="presParOf" srcId="{87DC1674-EF4F-483C-9254-B1FF990C555A}" destId="{48E78634-F4BD-4164-9DB3-1F6C9E6188A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262520-CF77-4F2D-8AF5-968B049B0A03}" type="doc">
      <dgm:prSet loTypeId="urn:microsoft.com/office/officeart/2005/8/layout/arrow5" loCatId="process" qsTypeId="urn:microsoft.com/office/officeart/2005/8/quickstyle/simple1" qsCatId="simple" csTypeId="urn:microsoft.com/office/officeart/2005/8/colors/colorful5" csCatId="colorful" phldr="1"/>
      <dgm:spPr/>
      <dgm:t>
        <a:bodyPr/>
        <a:lstStyle/>
        <a:p>
          <a:endParaRPr lang="ru-RU"/>
        </a:p>
      </dgm:t>
    </dgm:pt>
    <dgm:pt modelId="{21D9A9FE-F7DE-4013-81C6-F2EC8D32B62F}">
      <dgm:prSet phldrT="[Текст]" custT="1"/>
      <dgm:spPr/>
      <dgm:t>
        <a:bodyPr/>
        <a:lstStyle/>
        <a:p>
          <a:r>
            <a:rPr lang="kk-KZ" sz="1800" b="1" dirty="0">
              <a:solidFill>
                <a:schemeClr val="tx1"/>
              </a:solidFill>
              <a:latin typeface="Times New Roman" panose="02020603050405020304" pitchFamily="18" charset="0"/>
              <a:cs typeface="Times New Roman" panose="02020603050405020304" pitchFamily="18" charset="0"/>
            </a:rPr>
            <a:t>Спиральды симметриялы тип </a:t>
          </a:r>
          <a:r>
            <a:rPr lang="kk-KZ" sz="1800" dirty="0">
              <a:solidFill>
                <a:schemeClr val="tx1"/>
              </a:solidFill>
              <a:latin typeface="Times New Roman" panose="02020603050405020304" pitchFamily="18" charset="0"/>
              <a:cs typeface="Times New Roman" panose="02020603050405020304" pitchFamily="18" charset="0"/>
            </a:rPr>
            <a:t>орналасқан капсомер – нуклейн қышқылы орналасатын қуыс, каналы бар, спираль тәрізді құрылым түзеді. Спираль тәрізді симметрия темекі вирус, құтыру вирусына тән.</a:t>
          </a:r>
          <a:endParaRPr lang="ru-RU" sz="1800" dirty="0">
            <a:solidFill>
              <a:schemeClr val="tx1"/>
            </a:solidFill>
            <a:latin typeface="Times New Roman" panose="02020603050405020304" pitchFamily="18" charset="0"/>
            <a:cs typeface="Times New Roman" panose="02020603050405020304" pitchFamily="18" charset="0"/>
          </a:endParaRPr>
        </a:p>
      </dgm:t>
    </dgm:pt>
    <dgm:pt modelId="{1576C790-BED8-487D-B827-07FA5662EC0D}" type="parTrans" cxnId="{42D9274E-9092-47A0-8546-7A2FE36FC556}">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532D255E-BA30-44B4-A35E-DD9B0C67A0F6}" type="sibTrans" cxnId="{42D9274E-9092-47A0-8546-7A2FE36FC556}">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F5D69FB0-327A-40AC-8672-99E7BB4F379B}">
      <dgm:prSet phldrT="[Текст]" custT="1"/>
      <dgm:spPr/>
      <dgm:t>
        <a:bodyPr/>
        <a:lstStyle/>
        <a:p>
          <a:r>
            <a:rPr lang="kk-KZ" sz="1800" b="1" dirty="0">
              <a:solidFill>
                <a:schemeClr val="tx1"/>
              </a:solidFill>
              <a:latin typeface="Times New Roman" panose="02020603050405020304" pitchFamily="18" charset="0"/>
              <a:cs typeface="Times New Roman" panose="02020603050405020304" pitchFamily="18" charset="0"/>
            </a:rPr>
            <a:t>Куб типті симметрия </a:t>
          </a:r>
          <a:r>
            <a:rPr lang="kk-KZ" sz="1800" dirty="0">
              <a:solidFill>
                <a:schemeClr val="tx1"/>
              </a:solidFill>
              <a:latin typeface="Times New Roman" panose="02020603050405020304" pitchFamily="18" charset="0"/>
              <a:cs typeface="Times New Roman" panose="02020603050405020304" pitchFamily="18" charset="0"/>
            </a:rPr>
            <a:t>тәрізді орналасқан капсомерлер – бос геометриялық фигура тетраэдр түзеді. Мұндай симметрия герпес, аденовирустарда болады.</a:t>
          </a:r>
          <a:endParaRPr lang="ru-RU" sz="1800" dirty="0">
            <a:solidFill>
              <a:schemeClr val="tx1"/>
            </a:solidFill>
            <a:latin typeface="Times New Roman" panose="02020603050405020304" pitchFamily="18" charset="0"/>
            <a:cs typeface="Times New Roman" panose="02020603050405020304" pitchFamily="18" charset="0"/>
          </a:endParaRPr>
        </a:p>
      </dgm:t>
    </dgm:pt>
    <dgm:pt modelId="{D98ABD17-7368-4D32-9641-8D7B5E890DE7}" type="parTrans" cxnId="{F5A31E77-2B5A-42FA-83AD-398F382FB934}">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4C5BD40F-B002-43F6-AF93-2840736ECAF3}" type="sibTrans" cxnId="{F5A31E77-2B5A-42FA-83AD-398F382FB934}">
      <dgm:prSet/>
      <dgm:spPr/>
      <dgm:t>
        <a:bodyPr/>
        <a:lstStyle/>
        <a:p>
          <a:endParaRPr lang="ru-RU" sz="2000">
            <a:solidFill>
              <a:schemeClr val="tx1"/>
            </a:solidFill>
            <a:latin typeface="Times New Roman" panose="02020603050405020304" pitchFamily="18" charset="0"/>
            <a:cs typeface="Times New Roman" panose="02020603050405020304" pitchFamily="18" charset="0"/>
          </a:endParaRPr>
        </a:p>
      </dgm:t>
    </dgm:pt>
    <dgm:pt modelId="{50877430-F387-4C66-AA08-5C7781ADC742}" type="pres">
      <dgm:prSet presAssocID="{AC262520-CF77-4F2D-8AF5-968B049B0A03}" presName="diagram" presStyleCnt="0">
        <dgm:presLayoutVars>
          <dgm:dir/>
          <dgm:resizeHandles val="exact"/>
        </dgm:presLayoutVars>
      </dgm:prSet>
      <dgm:spPr/>
    </dgm:pt>
    <dgm:pt modelId="{F6250328-7E4C-4C70-BECA-611F5694E83D}" type="pres">
      <dgm:prSet presAssocID="{21D9A9FE-F7DE-4013-81C6-F2EC8D32B62F}" presName="arrow" presStyleLbl="node1" presStyleIdx="0" presStyleCnt="2">
        <dgm:presLayoutVars>
          <dgm:bulletEnabled val="1"/>
        </dgm:presLayoutVars>
      </dgm:prSet>
      <dgm:spPr/>
    </dgm:pt>
    <dgm:pt modelId="{52706AED-5682-4A99-BD85-C5BB26D5CFE7}" type="pres">
      <dgm:prSet presAssocID="{F5D69FB0-327A-40AC-8672-99E7BB4F379B}" presName="arrow" presStyleLbl="node1" presStyleIdx="1" presStyleCnt="2" custRadScaleRad="99404" custRadScaleInc="459">
        <dgm:presLayoutVars>
          <dgm:bulletEnabled val="1"/>
        </dgm:presLayoutVars>
      </dgm:prSet>
      <dgm:spPr/>
    </dgm:pt>
  </dgm:ptLst>
  <dgm:cxnLst>
    <dgm:cxn modelId="{47CDF939-A35E-4C90-8AC9-7BD423869709}" type="presOf" srcId="{21D9A9FE-F7DE-4013-81C6-F2EC8D32B62F}" destId="{F6250328-7E4C-4C70-BECA-611F5694E83D}" srcOrd="0" destOrd="0" presId="urn:microsoft.com/office/officeart/2005/8/layout/arrow5"/>
    <dgm:cxn modelId="{427D0465-0B02-4541-AE3B-74A9ED5883C5}" type="presOf" srcId="{F5D69FB0-327A-40AC-8672-99E7BB4F379B}" destId="{52706AED-5682-4A99-BD85-C5BB26D5CFE7}" srcOrd="0" destOrd="0" presId="urn:microsoft.com/office/officeart/2005/8/layout/arrow5"/>
    <dgm:cxn modelId="{42D9274E-9092-47A0-8546-7A2FE36FC556}" srcId="{AC262520-CF77-4F2D-8AF5-968B049B0A03}" destId="{21D9A9FE-F7DE-4013-81C6-F2EC8D32B62F}" srcOrd="0" destOrd="0" parTransId="{1576C790-BED8-487D-B827-07FA5662EC0D}" sibTransId="{532D255E-BA30-44B4-A35E-DD9B0C67A0F6}"/>
    <dgm:cxn modelId="{F5A31E77-2B5A-42FA-83AD-398F382FB934}" srcId="{AC262520-CF77-4F2D-8AF5-968B049B0A03}" destId="{F5D69FB0-327A-40AC-8672-99E7BB4F379B}" srcOrd="1" destOrd="0" parTransId="{D98ABD17-7368-4D32-9641-8D7B5E890DE7}" sibTransId="{4C5BD40F-B002-43F6-AF93-2840736ECAF3}"/>
    <dgm:cxn modelId="{C1B63F7D-20D1-47F7-9ECD-BACCB7DD9D46}" type="presOf" srcId="{AC262520-CF77-4F2D-8AF5-968B049B0A03}" destId="{50877430-F387-4C66-AA08-5C7781ADC742}" srcOrd="0" destOrd="0" presId="urn:microsoft.com/office/officeart/2005/8/layout/arrow5"/>
    <dgm:cxn modelId="{1233747B-2FD3-49F4-8DEF-C68F0A4679EB}" type="presParOf" srcId="{50877430-F387-4C66-AA08-5C7781ADC742}" destId="{F6250328-7E4C-4C70-BECA-611F5694E83D}" srcOrd="0" destOrd="0" presId="urn:microsoft.com/office/officeart/2005/8/layout/arrow5"/>
    <dgm:cxn modelId="{5352D095-A58B-45FF-95BE-1B97ED0EB468}" type="presParOf" srcId="{50877430-F387-4C66-AA08-5C7781ADC742}" destId="{52706AED-5682-4A99-BD85-C5BB26D5CFE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211E1B-6C3A-45FD-B9E1-6D97394FC2E3}" type="doc">
      <dgm:prSet loTypeId="urn:microsoft.com/office/officeart/2005/8/layout/matrix1" loCatId="matrix" qsTypeId="urn:microsoft.com/office/officeart/2005/8/quickstyle/simple3" qsCatId="simple" csTypeId="urn:microsoft.com/office/officeart/2005/8/colors/colorful4" csCatId="colorful" phldr="1"/>
      <dgm:spPr/>
      <dgm:t>
        <a:bodyPr/>
        <a:lstStyle/>
        <a:p>
          <a:endParaRPr lang="ru-RU"/>
        </a:p>
      </dgm:t>
    </dgm:pt>
    <dgm:pt modelId="{700D8844-3692-478C-B152-6423DF140408}">
      <dgm:prSet phldrT="[Текст]"/>
      <dgm:spPr/>
      <dgm:t>
        <a:bodyPr/>
        <a:lstStyle/>
        <a:p>
          <a:r>
            <a:rPr lang="kk-KZ" b="1" dirty="0">
              <a:latin typeface="Times New Roman" panose="02020603050405020304" pitchFamily="18" charset="0"/>
              <a:cs typeface="Times New Roman" panose="02020603050405020304" pitchFamily="18" charset="0"/>
            </a:rPr>
            <a:t>Вирустардың морфологиясы және мөлшері.</a:t>
          </a:r>
          <a:endParaRPr lang="ru-RU" b="1" dirty="0">
            <a:latin typeface="Times New Roman" panose="02020603050405020304" pitchFamily="18" charset="0"/>
            <a:cs typeface="Times New Roman" panose="02020603050405020304" pitchFamily="18" charset="0"/>
          </a:endParaRPr>
        </a:p>
      </dgm:t>
    </dgm:pt>
    <dgm:pt modelId="{4189FC90-58DD-4FFB-AE89-9A2A465DDB9B}" type="parTrans" cxnId="{1B771080-208F-4965-8BB7-257EA3B180D4}">
      <dgm:prSet/>
      <dgm:spPr/>
      <dgm:t>
        <a:bodyPr/>
        <a:lstStyle/>
        <a:p>
          <a:endParaRPr lang="ru-RU">
            <a:latin typeface="Times New Roman" panose="02020603050405020304" pitchFamily="18" charset="0"/>
            <a:cs typeface="Times New Roman" panose="02020603050405020304" pitchFamily="18" charset="0"/>
          </a:endParaRPr>
        </a:p>
      </dgm:t>
    </dgm:pt>
    <dgm:pt modelId="{4C37412E-A122-4478-94CA-EB034396F0D6}" type="sibTrans" cxnId="{1B771080-208F-4965-8BB7-257EA3B180D4}">
      <dgm:prSet/>
      <dgm:spPr/>
      <dgm:t>
        <a:bodyPr/>
        <a:lstStyle/>
        <a:p>
          <a:endParaRPr lang="ru-RU">
            <a:latin typeface="Times New Roman" panose="02020603050405020304" pitchFamily="18" charset="0"/>
            <a:cs typeface="Times New Roman" panose="02020603050405020304" pitchFamily="18" charset="0"/>
          </a:endParaRPr>
        </a:p>
      </dgm:t>
    </dgm:pt>
    <dgm:pt modelId="{138B5BAD-3557-4F14-B46D-BACF3A883350}">
      <dgm:prSet phldrT="[Текст]"/>
      <dgm:spPr/>
      <dgm:t>
        <a:bodyPr/>
        <a:lstStyle/>
        <a:p>
          <a:r>
            <a:rPr lang="kk-KZ" dirty="0">
              <a:latin typeface="Times New Roman" panose="02020603050405020304" pitchFamily="18" charset="0"/>
              <a:cs typeface="Times New Roman" panose="02020603050405020304" pitchFamily="18" charset="0"/>
            </a:rPr>
            <a:t>Таяқша тәрізді вирустар – Эбола безгегінің вирусы.</a:t>
          </a:r>
          <a:endParaRPr lang="ru-RU" dirty="0">
            <a:latin typeface="Times New Roman" panose="02020603050405020304" pitchFamily="18" charset="0"/>
            <a:cs typeface="Times New Roman" panose="02020603050405020304" pitchFamily="18" charset="0"/>
          </a:endParaRPr>
        </a:p>
      </dgm:t>
    </dgm:pt>
    <dgm:pt modelId="{BE0AE29C-12A1-433D-9F4B-7B2C5B3423F3}" type="parTrans" cxnId="{FF4F1436-96D9-4B66-B4F8-61BB2114BFB0}">
      <dgm:prSet/>
      <dgm:spPr/>
      <dgm:t>
        <a:bodyPr/>
        <a:lstStyle/>
        <a:p>
          <a:endParaRPr lang="ru-RU">
            <a:latin typeface="Times New Roman" panose="02020603050405020304" pitchFamily="18" charset="0"/>
            <a:cs typeface="Times New Roman" panose="02020603050405020304" pitchFamily="18" charset="0"/>
          </a:endParaRPr>
        </a:p>
      </dgm:t>
    </dgm:pt>
    <dgm:pt modelId="{0991B597-4D19-41C0-8B60-502B49A29578}" type="sibTrans" cxnId="{FF4F1436-96D9-4B66-B4F8-61BB2114BFB0}">
      <dgm:prSet/>
      <dgm:spPr/>
      <dgm:t>
        <a:bodyPr/>
        <a:lstStyle/>
        <a:p>
          <a:endParaRPr lang="ru-RU">
            <a:latin typeface="Times New Roman" panose="02020603050405020304" pitchFamily="18" charset="0"/>
            <a:cs typeface="Times New Roman" panose="02020603050405020304" pitchFamily="18" charset="0"/>
          </a:endParaRPr>
        </a:p>
      </dgm:t>
    </dgm:pt>
    <dgm:pt modelId="{E5E8D94F-D90F-4B03-ABEA-B16425971ACF}">
      <dgm:prSet phldrT="[Текст]"/>
      <dgm:spPr/>
      <dgm:t>
        <a:bodyPr/>
        <a:lstStyle/>
        <a:p>
          <a:r>
            <a:rPr lang="kk-KZ" dirty="0">
              <a:latin typeface="Times New Roman" panose="02020603050405020304" pitchFamily="18" charset="0"/>
              <a:cs typeface="Times New Roman" panose="02020603050405020304" pitchFamily="18" charset="0"/>
            </a:rPr>
            <a:t>Оқтәрізді вирустар – Құтыру вирусы.</a:t>
          </a:r>
          <a:endParaRPr lang="ru-RU" dirty="0">
            <a:latin typeface="Times New Roman" panose="02020603050405020304" pitchFamily="18" charset="0"/>
            <a:cs typeface="Times New Roman" panose="02020603050405020304" pitchFamily="18" charset="0"/>
          </a:endParaRPr>
        </a:p>
      </dgm:t>
    </dgm:pt>
    <dgm:pt modelId="{4A91288B-D44C-4531-AAE8-52051740A970}" type="parTrans" cxnId="{495F4FD2-789A-4F68-827C-38249FC96B78}">
      <dgm:prSet/>
      <dgm:spPr/>
      <dgm:t>
        <a:bodyPr/>
        <a:lstStyle/>
        <a:p>
          <a:endParaRPr lang="ru-RU">
            <a:latin typeface="Times New Roman" panose="02020603050405020304" pitchFamily="18" charset="0"/>
            <a:cs typeface="Times New Roman" panose="02020603050405020304" pitchFamily="18" charset="0"/>
          </a:endParaRPr>
        </a:p>
      </dgm:t>
    </dgm:pt>
    <dgm:pt modelId="{D85A0DCB-CE10-42F3-A8DF-3A5FACA160DA}" type="sibTrans" cxnId="{495F4FD2-789A-4F68-827C-38249FC96B78}">
      <dgm:prSet/>
      <dgm:spPr/>
      <dgm:t>
        <a:bodyPr/>
        <a:lstStyle/>
        <a:p>
          <a:endParaRPr lang="ru-RU">
            <a:latin typeface="Times New Roman" panose="02020603050405020304" pitchFamily="18" charset="0"/>
            <a:cs typeface="Times New Roman" panose="02020603050405020304" pitchFamily="18" charset="0"/>
          </a:endParaRPr>
        </a:p>
      </dgm:t>
    </dgm:pt>
    <dgm:pt modelId="{64E90979-E470-4245-B5AA-E0BEE9295387}">
      <dgm:prSet phldrT="[Текст]"/>
      <dgm:spPr/>
      <dgm:t>
        <a:bodyPr/>
        <a:lstStyle/>
        <a:p>
          <a:r>
            <a:rPr lang="kk-KZ" dirty="0">
              <a:latin typeface="Times New Roman" panose="02020603050405020304" pitchFamily="18" charset="0"/>
              <a:cs typeface="Times New Roman" panose="02020603050405020304" pitchFamily="18" charset="0"/>
            </a:rPr>
            <a:t>Шар тәрізді вирустар – Герпес вирустар. </a:t>
          </a:r>
          <a:endParaRPr lang="ru-RU" dirty="0">
            <a:latin typeface="Times New Roman" panose="02020603050405020304" pitchFamily="18" charset="0"/>
            <a:cs typeface="Times New Roman" panose="02020603050405020304" pitchFamily="18" charset="0"/>
          </a:endParaRPr>
        </a:p>
      </dgm:t>
    </dgm:pt>
    <dgm:pt modelId="{0FADC9C8-054D-43D0-8043-C3624490FEDE}" type="parTrans" cxnId="{76EE6FA1-7D57-4495-A72F-9E0B847E3CE4}">
      <dgm:prSet/>
      <dgm:spPr/>
      <dgm:t>
        <a:bodyPr/>
        <a:lstStyle/>
        <a:p>
          <a:endParaRPr lang="ru-RU">
            <a:latin typeface="Times New Roman" panose="02020603050405020304" pitchFamily="18" charset="0"/>
            <a:cs typeface="Times New Roman" panose="02020603050405020304" pitchFamily="18" charset="0"/>
          </a:endParaRPr>
        </a:p>
      </dgm:t>
    </dgm:pt>
    <dgm:pt modelId="{2AA97F8C-8901-48FD-9A8B-DCA5410A5365}" type="sibTrans" cxnId="{76EE6FA1-7D57-4495-A72F-9E0B847E3CE4}">
      <dgm:prSet/>
      <dgm:spPr/>
      <dgm:t>
        <a:bodyPr/>
        <a:lstStyle/>
        <a:p>
          <a:endParaRPr lang="ru-RU">
            <a:latin typeface="Times New Roman" panose="02020603050405020304" pitchFamily="18" charset="0"/>
            <a:cs typeface="Times New Roman" panose="02020603050405020304" pitchFamily="18" charset="0"/>
          </a:endParaRPr>
        </a:p>
      </dgm:t>
    </dgm:pt>
    <dgm:pt modelId="{9BD4CF09-978C-4AD6-B8D9-8372A5745A32}">
      <dgm:prSet phldrT="[Текст]"/>
      <dgm:spPr/>
      <dgm:t>
        <a:bodyPr/>
        <a:lstStyle/>
        <a:p>
          <a:r>
            <a:rPr lang="kk-KZ" dirty="0">
              <a:latin typeface="Times New Roman" panose="02020603050405020304" pitchFamily="18" charset="0"/>
              <a:cs typeface="Times New Roman" panose="02020603050405020304" pitchFamily="18" charset="0"/>
            </a:rPr>
            <a:t>Сопақша вирустар – Оспа вирустар.</a:t>
          </a:r>
          <a:endParaRPr lang="ru-RU" dirty="0">
            <a:latin typeface="Times New Roman" panose="02020603050405020304" pitchFamily="18" charset="0"/>
            <a:cs typeface="Times New Roman" panose="02020603050405020304" pitchFamily="18" charset="0"/>
          </a:endParaRPr>
        </a:p>
      </dgm:t>
    </dgm:pt>
    <dgm:pt modelId="{7394B2D2-A6CE-4F0B-B631-1925B8EF92D0}" type="parTrans" cxnId="{2E99AF79-96A6-4C35-A711-1F8C31CC2540}">
      <dgm:prSet/>
      <dgm:spPr/>
      <dgm:t>
        <a:bodyPr/>
        <a:lstStyle/>
        <a:p>
          <a:endParaRPr lang="ru-RU">
            <a:latin typeface="Times New Roman" panose="02020603050405020304" pitchFamily="18" charset="0"/>
            <a:cs typeface="Times New Roman" panose="02020603050405020304" pitchFamily="18" charset="0"/>
          </a:endParaRPr>
        </a:p>
      </dgm:t>
    </dgm:pt>
    <dgm:pt modelId="{D172308E-4148-4C7A-BB5A-DE185697D069}" type="sibTrans" cxnId="{2E99AF79-96A6-4C35-A711-1F8C31CC2540}">
      <dgm:prSet/>
      <dgm:spPr/>
      <dgm:t>
        <a:bodyPr/>
        <a:lstStyle/>
        <a:p>
          <a:endParaRPr lang="ru-RU">
            <a:latin typeface="Times New Roman" panose="02020603050405020304" pitchFamily="18" charset="0"/>
            <a:cs typeface="Times New Roman" panose="02020603050405020304" pitchFamily="18" charset="0"/>
          </a:endParaRPr>
        </a:p>
      </dgm:t>
    </dgm:pt>
    <dgm:pt modelId="{785E27ED-53DE-497C-943D-03642E238A47}" type="pres">
      <dgm:prSet presAssocID="{F8211E1B-6C3A-45FD-B9E1-6D97394FC2E3}" presName="diagram" presStyleCnt="0">
        <dgm:presLayoutVars>
          <dgm:chMax val="1"/>
          <dgm:dir/>
          <dgm:animLvl val="ctr"/>
          <dgm:resizeHandles val="exact"/>
        </dgm:presLayoutVars>
      </dgm:prSet>
      <dgm:spPr/>
    </dgm:pt>
    <dgm:pt modelId="{00F81827-1C5B-4EA1-90C2-9A9583098B29}" type="pres">
      <dgm:prSet presAssocID="{F8211E1B-6C3A-45FD-B9E1-6D97394FC2E3}" presName="matrix" presStyleCnt="0"/>
      <dgm:spPr/>
    </dgm:pt>
    <dgm:pt modelId="{70B87B1F-223B-41CC-8988-D1DF6280F336}" type="pres">
      <dgm:prSet presAssocID="{F8211E1B-6C3A-45FD-B9E1-6D97394FC2E3}" presName="tile1" presStyleLbl="node1" presStyleIdx="0" presStyleCnt="4"/>
      <dgm:spPr/>
    </dgm:pt>
    <dgm:pt modelId="{3000D69F-5362-4AE8-91A7-886F0BC2053B}" type="pres">
      <dgm:prSet presAssocID="{F8211E1B-6C3A-45FD-B9E1-6D97394FC2E3}" presName="tile1text" presStyleLbl="node1" presStyleIdx="0" presStyleCnt="4">
        <dgm:presLayoutVars>
          <dgm:chMax val="0"/>
          <dgm:chPref val="0"/>
          <dgm:bulletEnabled val="1"/>
        </dgm:presLayoutVars>
      </dgm:prSet>
      <dgm:spPr/>
    </dgm:pt>
    <dgm:pt modelId="{027290E5-1287-4653-83CF-0DD7D5FE4341}" type="pres">
      <dgm:prSet presAssocID="{F8211E1B-6C3A-45FD-B9E1-6D97394FC2E3}" presName="tile2" presStyleLbl="node1" presStyleIdx="1" presStyleCnt="4"/>
      <dgm:spPr/>
    </dgm:pt>
    <dgm:pt modelId="{422140CC-B257-4ED3-A721-B95894000F9F}" type="pres">
      <dgm:prSet presAssocID="{F8211E1B-6C3A-45FD-B9E1-6D97394FC2E3}" presName="tile2text" presStyleLbl="node1" presStyleIdx="1" presStyleCnt="4">
        <dgm:presLayoutVars>
          <dgm:chMax val="0"/>
          <dgm:chPref val="0"/>
          <dgm:bulletEnabled val="1"/>
        </dgm:presLayoutVars>
      </dgm:prSet>
      <dgm:spPr/>
    </dgm:pt>
    <dgm:pt modelId="{FCDC75A7-2FAC-4A57-9896-B6C6A43F74C9}" type="pres">
      <dgm:prSet presAssocID="{F8211E1B-6C3A-45FD-B9E1-6D97394FC2E3}" presName="tile3" presStyleLbl="node1" presStyleIdx="2" presStyleCnt="4"/>
      <dgm:spPr/>
    </dgm:pt>
    <dgm:pt modelId="{9DE0EC7B-289D-412F-87AB-A210F9F11B80}" type="pres">
      <dgm:prSet presAssocID="{F8211E1B-6C3A-45FD-B9E1-6D97394FC2E3}" presName="tile3text" presStyleLbl="node1" presStyleIdx="2" presStyleCnt="4">
        <dgm:presLayoutVars>
          <dgm:chMax val="0"/>
          <dgm:chPref val="0"/>
          <dgm:bulletEnabled val="1"/>
        </dgm:presLayoutVars>
      </dgm:prSet>
      <dgm:spPr/>
    </dgm:pt>
    <dgm:pt modelId="{DF483356-21A0-4972-942D-DE7960D2D4A1}" type="pres">
      <dgm:prSet presAssocID="{F8211E1B-6C3A-45FD-B9E1-6D97394FC2E3}" presName="tile4" presStyleLbl="node1" presStyleIdx="3" presStyleCnt="4"/>
      <dgm:spPr/>
    </dgm:pt>
    <dgm:pt modelId="{6309CAEE-02ED-4881-96C3-73CA3A5A4B90}" type="pres">
      <dgm:prSet presAssocID="{F8211E1B-6C3A-45FD-B9E1-6D97394FC2E3}" presName="tile4text" presStyleLbl="node1" presStyleIdx="3" presStyleCnt="4">
        <dgm:presLayoutVars>
          <dgm:chMax val="0"/>
          <dgm:chPref val="0"/>
          <dgm:bulletEnabled val="1"/>
        </dgm:presLayoutVars>
      </dgm:prSet>
      <dgm:spPr/>
    </dgm:pt>
    <dgm:pt modelId="{259FA07F-3505-4D80-81FB-04147F2B30C9}" type="pres">
      <dgm:prSet presAssocID="{F8211E1B-6C3A-45FD-B9E1-6D97394FC2E3}" presName="centerTile" presStyleLbl="fgShp" presStyleIdx="0" presStyleCnt="1">
        <dgm:presLayoutVars>
          <dgm:chMax val="0"/>
          <dgm:chPref val="0"/>
        </dgm:presLayoutVars>
      </dgm:prSet>
      <dgm:spPr/>
    </dgm:pt>
  </dgm:ptLst>
  <dgm:cxnLst>
    <dgm:cxn modelId="{33C15D19-F240-44B3-935D-422CD496C200}" type="presOf" srcId="{F8211E1B-6C3A-45FD-B9E1-6D97394FC2E3}" destId="{785E27ED-53DE-497C-943D-03642E238A47}" srcOrd="0" destOrd="0" presId="urn:microsoft.com/office/officeart/2005/8/layout/matrix1"/>
    <dgm:cxn modelId="{777DE42C-7F59-43BD-A59D-A7617670868B}" type="presOf" srcId="{64E90979-E470-4245-B5AA-E0BEE9295387}" destId="{9DE0EC7B-289D-412F-87AB-A210F9F11B80}" srcOrd="1" destOrd="0" presId="urn:microsoft.com/office/officeart/2005/8/layout/matrix1"/>
    <dgm:cxn modelId="{FF4F1436-96D9-4B66-B4F8-61BB2114BFB0}" srcId="{700D8844-3692-478C-B152-6423DF140408}" destId="{138B5BAD-3557-4F14-B46D-BACF3A883350}" srcOrd="0" destOrd="0" parTransId="{BE0AE29C-12A1-433D-9F4B-7B2C5B3423F3}" sibTransId="{0991B597-4D19-41C0-8B60-502B49A29578}"/>
    <dgm:cxn modelId="{5D26235D-EF8B-4411-A3F7-5C80DB4A61BB}" type="presOf" srcId="{E5E8D94F-D90F-4B03-ABEA-B16425971ACF}" destId="{422140CC-B257-4ED3-A721-B95894000F9F}" srcOrd="1" destOrd="0" presId="urn:microsoft.com/office/officeart/2005/8/layout/matrix1"/>
    <dgm:cxn modelId="{F37C925F-0901-4929-AF26-685DF9160340}" type="presOf" srcId="{9BD4CF09-978C-4AD6-B8D9-8372A5745A32}" destId="{6309CAEE-02ED-4881-96C3-73CA3A5A4B90}" srcOrd="1" destOrd="0" presId="urn:microsoft.com/office/officeart/2005/8/layout/matrix1"/>
    <dgm:cxn modelId="{2E99AF79-96A6-4C35-A711-1F8C31CC2540}" srcId="{700D8844-3692-478C-B152-6423DF140408}" destId="{9BD4CF09-978C-4AD6-B8D9-8372A5745A32}" srcOrd="3" destOrd="0" parTransId="{7394B2D2-A6CE-4F0B-B631-1925B8EF92D0}" sibTransId="{D172308E-4148-4C7A-BB5A-DE185697D069}"/>
    <dgm:cxn modelId="{1B771080-208F-4965-8BB7-257EA3B180D4}" srcId="{F8211E1B-6C3A-45FD-B9E1-6D97394FC2E3}" destId="{700D8844-3692-478C-B152-6423DF140408}" srcOrd="0" destOrd="0" parTransId="{4189FC90-58DD-4FFB-AE89-9A2A465DDB9B}" sibTransId="{4C37412E-A122-4478-94CA-EB034396F0D6}"/>
    <dgm:cxn modelId="{76EE6FA1-7D57-4495-A72F-9E0B847E3CE4}" srcId="{700D8844-3692-478C-B152-6423DF140408}" destId="{64E90979-E470-4245-B5AA-E0BEE9295387}" srcOrd="2" destOrd="0" parTransId="{0FADC9C8-054D-43D0-8043-C3624490FEDE}" sibTransId="{2AA97F8C-8901-48FD-9A8B-DCA5410A5365}"/>
    <dgm:cxn modelId="{ACFA06BA-4E5C-4F6A-89E2-FC5A42CA1845}" type="presOf" srcId="{E5E8D94F-D90F-4B03-ABEA-B16425971ACF}" destId="{027290E5-1287-4653-83CF-0DD7D5FE4341}" srcOrd="0" destOrd="0" presId="urn:microsoft.com/office/officeart/2005/8/layout/matrix1"/>
    <dgm:cxn modelId="{4CE192C7-59C6-4505-BE11-7C5B6DA257C4}" type="presOf" srcId="{138B5BAD-3557-4F14-B46D-BACF3A883350}" destId="{3000D69F-5362-4AE8-91A7-886F0BC2053B}" srcOrd="1" destOrd="0" presId="urn:microsoft.com/office/officeart/2005/8/layout/matrix1"/>
    <dgm:cxn modelId="{D8C325C8-770D-4972-ADB5-FA8DCF09D7C0}" type="presOf" srcId="{700D8844-3692-478C-B152-6423DF140408}" destId="{259FA07F-3505-4D80-81FB-04147F2B30C9}" srcOrd="0" destOrd="0" presId="urn:microsoft.com/office/officeart/2005/8/layout/matrix1"/>
    <dgm:cxn modelId="{495F4FD2-789A-4F68-827C-38249FC96B78}" srcId="{700D8844-3692-478C-B152-6423DF140408}" destId="{E5E8D94F-D90F-4B03-ABEA-B16425971ACF}" srcOrd="1" destOrd="0" parTransId="{4A91288B-D44C-4531-AAE8-52051740A970}" sibTransId="{D85A0DCB-CE10-42F3-A8DF-3A5FACA160DA}"/>
    <dgm:cxn modelId="{055B24DA-4C76-45B8-AA1F-B21B3398CEBD}" type="presOf" srcId="{138B5BAD-3557-4F14-B46D-BACF3A883350}" destId="{70B87B1F-223B-41CC-8988-D1DF6280F336}" srcOrd="0" destOrd="0" presId="urn:microsoft.com/office/officeart/2005/8/layout/matrix1"/>
    <dgm:cxn modelId="{E4F2DBE9-0295-4A70-A27C-2CE7B6A40CD8}" type="presOf" srcId="{64E90979-E470-4245-B5AA-E0BEE9295387}" destId="{FCDC75A7-2FAC-4A57-9896-B6C6A43F74C9}" srcOrd="0" destOrd="0" presId="urn:microsoft.com/office/officeart/2005/8/layout/matrix1"/>
    <dgm:cxn modelId="{82C080ED-F8A8-45E5-9794-E4B2DA49D188}" type="presOf" srcId="{9BD4CF09-978C-4AD6-B8D9-8372A5745A32}" destId="{DF483356-21A0-4972-942D-DE7960D2D4A1}" srcOrd="0" destOrd="0" presId="urn:microsoft.com/office/officeart/2005/8/layout/matrix1"/>
    <dgm:cxn modelId="{744C71E1-6630-4201-B9E0-71D7370DA284}" type="presParOf" srcId="{785E27ED-53DE-497C-943D-03642E238A47}" destId="{00F81827-1C5B-4EA1-90C2-9A9583098B29}" srcOrd="0" destOrd="0" presId="urn:microsoft.com/office/officeart/2005/8/layout/matrix1"/>
    <dgm:cxn modelId="{794D0C94-8753-4FC4-91ED-65DFFF62D0D3}" type="presParOf" srcId="{00F81827-1C5B-4EA1-90C2-9A9583098B29}" destId="{70B87B1F-223B-41CC-8988-D1DF6280F336}" srcOrd="0" destOrd="0" presId="urn:microsoft.com/office/officeart/2005/8/layout/matrix1"/>
    <dgm:cxn modelId="{08B61645-4196-4B04-82DF-9F1691E248C5}" type="presParOf" srcId="{00F81827-1C5B-4EA1-90C2-9A9583098B29}" destId="{3000D69F-5362-4AE8-91A7-886F0BC2053B}" srcOrd="1" destOrd="0" presId="urn:microsoft.com/office/officeart/2005/8/layout/matrix1"/>
    <dgm:cxn modelId="{5B43A949-9A0B-4AD7-BCCD-5DEE36E7780D}" type="presParOf" srcId="{00F81827-1C5B-4EA1-90C2-9A9583098B29}" destId="{027290E5-1287-4653-83CF-0DD7D5FE4341}" srcOrd="2" destOrd="0" presId="urn:microsoft.com/office/officeart/2005/8/layout/matrix1"/>
    <dgm:cxn modelId="{88B79F4A-3CA2-4339-B4E1-9B87FFAC854E}" type="presParOf" srcId="{00F81827-1C5B-4EA1-90C2-9A9583098B29}" destId="{422140CC-B257-4ED3-A721-B95894000F9F}" srcOrd="3" destOrd="0" presId="urn:microsoft.com/office/officeart/2005/8/layout/matrix1"/>
    <dgm:cxn modelId="{332DEFBF-31BC-4526-9837-B191A99C7CAC}" type="presParOf" srcId="{00F81827-1C5B-4EA1-90C2-9A9583098B29}" destId="{FCDC75A7-2FAC-4A57-9896-B6C6A43F74C9}" srcOrd="4" destOrd="0" presId="urn:microsoft.com/office/officeart/2005/8/layout/matrix1"/>
    <dgm:cxn modelId="{D0112B69-0434-4997-98FC-A962A638E602}" type="presParOf" srcId="{00F81827-1C5B-4EA1-90C2-9A9583098B29}" destId="{9DE0EC7B-289D-412F-87AB-A210F9F11B80}" srcOrd="5" destOrd="0" presId="urn:microsoft.com/office/officeart/2005/8/layout/matrix1"/>
    <dgm:cxn modelId="{31EEF17E-A410-458D-B58C-8FD3591E1827}" type="presParOf" srcId="{00F81827-1C5B-4EA1-90C2-9A9583098B29}" destId="{DF483356-21A0-4972-942D-DE7960D2D4A1}" srcOrd="6" destOrd="0" presId="urn:microsoft.com/office/officeart/2005/8/layout/matrix1"/>
    <dgm:cxn modelId="{9D3B20EF-FA59-4EE6-8238-8570E2378994}" type="presParOf" srcId="{00F81827-1C5B-4EA1-90C2-9A9583098B29}" destId="{6309CAEE-02ED-4881-96C3-73CA3A5A4B90}" srcOrd="7" destOrd="0" presId="urn:microsoft.com/office/officeart/2005/8/layout/matrix1"/>
    <dgm:cxn modelId="{0FF4B0F0-A0F3-4813-ABD1-46EB809F56AA}" type="presParOf" srcId="{785E27ED-53DE-497C-943D-03642E238A47}" destId="{259FA07F-3505-4D80-81FB-04147F2B30C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5F3E4D-CC12-4F2B-B202-316C26509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ru-RU"/>
        </a:p>
      </dgm:t>
    </dgm:pt>
    <dgm:pt modelId="{9761B57F-C1BD-45E1-83AD-68661EA66D1D}">
      <dgm:prSet phldrT="[Текст]" custT="1"/>
      <dgm:spPr/>
      <dgm:t>
        <a:bodyPr/>
        <a:lstStyle/>
        <a:p>
          <a:r>
            <a:rPr lang="kk-KZ" sz="3200" dirty="0">
              <a:latin typeface="Times New Roman" panose="02020603050405020304" pitchFamily="18" charset="0"/>
              <a:cs typeface="Times New Roman" panose="02020603050405020304" pitchFamily="18" charset="0"/>
            </a:rPr>
            <a:t>Қорғағыш </a:t>
          </a:r>
          <a:endParaRPr lang="ru-RU" sz="3200" dirty="0">
            <a:latin typeface="Times New Roman" panose="02020603050405020304" pitchFamily="18" charset="0"/>
            <a:cs typeface="Times New Roman" panose="02020603050405020304" pitchFamily="18" charset="0"/>
          </a:endParaRPr>
        </a:p>
      </dgm:t>
    </dgm:pt>
    <dgm:pt modelId="{7074B9C3-6005-4A48-B14D-138DF9FB1EE8}" type="parTrans" cxnId="{52CDFA65-E5B3-44C2-8FE4-30C11BB6AD07}">
      <dgm:prSet/>
      <dgm:spPr/>
      <dgm:t>
        <a:bodyPr/>
        <a:lstStyle/>
        <a:p>
          <a:endParaRPr lang="ru-RU" sz="2400"/>
        </a:p>
      </dgm:t>
    </dgm:pt>
    <dgm:pt modelId="{CA73C0A2-8725-443B-A3A8-F89C000026AA}" type="sibTrans" cxnId="{52CDFA65-E5B3-44C2-8FE4-30C11BB6AD07}">
      <dgm:prSet/>
      <dgm:spPr/>
      <dgm:t>
        <a:bodyPr/>
        <a:lstStyle/>
        <a:p>
          <a:endParaRPr lang="ru-RU" sz="2400"/>
        </a:p>
      </dgm:t>
    </dgm:pt>
    <dgm:pt modelId="{E9D45969-0D88-4591-B1C1-17F8A45448C8}">
      <dgm:prSet phldrT="[Текст]" custT="1"/>
      <dgm:spPr/>
      <dgm:t>
        <a:bodyPr/>
        <a:lstStyle/>
        <a:p>
          <a:r>
            <a:rPr lang="kk-KZ" sz="3200" dirty="0">
              <a:latin typeface="Times New Roman" panose="02020603050405020304" pitchFamily="18" charset="0"/>
              <a:cs typeface="Times New Roman" panose="02020603050405020304" pitchFamily="18" charset="0"/>
            </a:rPr>
            <a:t>Рецепторлық немесе адрестік </a:t>
          </a:r>
          <a:endParaRPr lang="ru-RU" sz="3200" dirty="0">
            <a:latin typeface="Times New Roman" panose="02020603050405020304" pitchFamily="18" charset="0"/>
            <a:cs typeface="Times New Roman" panose="02020603050405020304" pitchFamily="18" charset="0"/>
          </a:endParaRPr>
        </a:p>
      </dgm:t>
    </dgm:pt>
    <dgm:pt modelId="{779DB6AF-65AA-4C75-B891-B0BC0E8DA7A5}" type="parTrans" cxnId="{0D888135-A945-4596-B8C2-DE801402AAEF}">
      <dgm:prSet/>
      <dgm:spPr/>
      <dgm:t>
        <a:bodyPr/>
        <a:lstStyle/>
        <a:p>
          <a:endParaRPr lang="ru-RU" sz="2400"/>
        </a:p>
      </dgm:t>
    </dgm:pt>
    <dgm:pt modelId="{8491F779-6420-41B7-8313-AE04A124CF1D}" type="sibTrans" cxnId="{0D888135-A945-4596-B8C2-DE801402AAEF}">
      <dgm:prSet/>
      <dgm:spPr/>
      <dgm:t>
        <a:bodyPr/>
        <a:lstStyle/>
        <a:p>
          <a:endParaRPr lang="ru-RU" sz="2400"/>
        </a:p>
      </dgm:t>
    </dgm:pt>
    <dgm:pt modelId="{8789224F-D470-4BBF-8840-A9D82EA8AD84}">
      <dgm:prSet phldrT="[Текст]" custT="1"/>
      <dgm:spPr/>
      <dgm:t>
        <a:bodyPr/>
        <a:lstStyle/>
        <a:p>
          <a:r>
            <a:rPr lang="kk-KZ" sz="3200" dirty="0">
              <a:latin typeface="Times New Roman" panose="02020603050405020304" pitchFamily="18" charset="0"/>
              <a:cs typeface="Times New Roman" panose="02020603050405020304" pitchFamily="18" charset="0"/>
            </a:rPr>
            <a:t>Реттеушілік </a:t>
          </a:r>
          <a:endParaRPr lang="ru-RU" sz="3200" dirty="0">
            <a:latin typeface="Times New Roman" panose="02020603050405020304" pitchFamily="18" charset="0"/>
            <a:cs typeface="Times New Roman" panose="02020603050405020304" pitchFamily="18" charset="0"/>
          </a:endParaRPr>
        </a:p>
      </dgm:t>
    </dgm:pt>
    <dgm:pt modelId="{FA27BBB4-2E18-4CE1-AD99-76F80C6A9175}" type="parTrans" cxnId="{2F44F521-3A80-4C9B-800D-B66882BB345D}">
      <dgm:prSet/>
      <dgm:spPr/>
      <dgm:t>
        <a:bodyPr/>
        <a:lstStyle/>
        <a:p>
          <a:endParaRPr lang="ru-RU" sz="2400"/>
        </a:p>
      </dgm:t>
    </dgm:pt>
    <dgm:pt modelId="{E2E725AC-89D2-448A-B9C3-5EBF115193B0}" type="sibTrans" cxnId="{2F44F521-3A80-4C9B-800D-B66882BB345D}">
      <dgm:prSet/>
      <dgm:spPr/>
      <dgm:t>
        <a:bodyPr/>
        <a:lstStyle/>
        <a:p>
          <a:endParaRPr lang="ru-RU" sz="2400"/>
        </a:p>
      </dgm:t>
    </dgm:pt>
    <dgm:pt modelId="{98350F98-76CC-42CC-8C9D-A7F870974E74}">
      <dgm:prSet custT="1"/>
      <dgm:spPr/>
      <dgm:t>
        <a:bodyPr/>
        <a:lstStyle/>
        <a:p>
          <a:r>
            <a:rPr lang="kk-KZ" sz="3200" dirty="0">
              <a:latin typeface="Times New Roman" panose="02020603050405020304" pitchFamily="18" charset="0"/>
              <a:cs typeface="Times New Roman" panose="02020603050405020304" pitchFamily="18" charset="0"/>
            </a:rPr>
            <a:t>Антигенді қызметі</a:t>
          </a:r>
          <a:endParaRPr lang="ru-RU" sz="3200" dirty="0">
            <a:latin typeface="Times New Roman" panose="02020603050405020304" pitchFamily="18" charset="0"/>
            <a:cs typeface="Times New Roman" panose="02020603050405020304" pitchFamily="18" charset="0"/>
          </a:endParaRPr>
        </a:p>
      </dgm:t>
    </dgm:pt>
    <dgm:pt modelId="{374BDD07-62F3-40F9-B14F-66E05FEA7B04}" type="parTrans" cxnId="{2111BD57-AF7A-4D37-BD3B-1671CF205E13}">
      <dgm:prSet/>
      <dgm:spPr/>
      <dgm:t>
        <a:bodyPr/>
        <a:lstStyle/>
        <a:p>
          <a:endParaRPr lang="ru-RU" sz="2400"/>
        </a:p>
      </dgm:t>
    </dgm:pt>
    <dgm:pt modelId="{60E51CC5-728F-4B69-A0C9-E5B83828559F}" type="sibTrans" cxnId="{2111BD57-AF7A-4D37-BD3B-1671CF205E13}">
      <dgm:prSet/>
      <dgm:spPr/>
      <dgm:t>
        <a:bodyPr/>
        <a:lstStyle/>
        <a:p>
          <a:endParaRPr lang="ru-RU" sz="2400"/>
        </a:p>
      </dgm:t>
    </dgm:pt>
    <dgm:pt modelId="{A239F223-C7F2-41ED-9155-ADCC89235354}" type="pres">
      <dgm:prSet presAssocID="{A55F3E4D-CC12-4F2B-B202-316C26509D30}" presName="linear" presStyleCnt="0">
        <dgm:presLayoutVars>
          <dgm:dir/>
          <dgm:animLvl val="lvl"/>
          <dgm:resizeHandles val="exact"/>
        </dgm:presLayoutVars>
      </dgm:prSet>
      <dgm:spPr/>
    </dgm:pt>
    <dgm:pt modelId="{9B405E73-A23A-4793-BD35-2653B8EBB660}" type="pres">
      <dgm:prSet presAssocID="{9761B57F-C1BD-45E1-83AD-68661EA66D1D}" presName="parentLin" presStyleCnt="0"/>
      <dgm:spPr/>
    </dgm:pt>
    <dgm:pt modelId="{D3B3EA4C-0DAD-40C8-A1E8-2667589F46D2}" type="pres">
      <dgm:prSet presAssocID="{9761B57F-C1BD-45E1-83AD-68661EA66D1D}" presName="parentLeftMargin" presStyleLbl="node1" presStyleIdx="0" presStyleCnt="4"/>
      <dgm:spPr/>
    </dgm:pt>
    <dgm:pt modelId="{D1CB6119-A7AC-4F04-A1C6-3895B8F40E27}" type="pres">
      <dgm:prSet presAssocID="{9761B57F-C1BD-45E1-83AD-68661EA66D1D}" presName="parentText" presStyleLbl="node1" presStyleIdx="0" presStyleCnt="4">
        <dgm:presLayoutVars>
          <dgm:chMax val="0"/>
          <dgm:bulletEnabled val="1"/>
        </dgm:presLayoutVars>
      </dgm:prSet>
      <dgm:spPr/>
    </dgm:pt>
    <dgm:pt modelId="{BDA00F1A-F9CC-4D42-842D-EEAA69EE8AEB}" type="pres">
      <dgm:prSet presAssocID="{9761B57F-C1BD-45E1-83AD-68661EA66D1D}" presName="negativeSpace" presStyleCnt="0"/>
      <dgm:spPr/>
    </dgm:pt>
    <dgm:pt modelId="{C7F57004-6C65-4621-BFF3-57466007F636}" type="pres">
      <dgm:prSet presAssocID="{9761B57F-C1BD-45E1-83AD-68661EA66D1D}" presName="childText" presStyleLbl="conFgAcc1" presStyleIdx="0" presStyleCnt="4">
        <dgm:presLayoutVars>
          <dgm:bulletEnabled val="1"/>
        </dgm:presLayoutVars>
      </dgm:prSet>
      <dgm:spPr/>
    </dgm:pt>
    <dgm:pt modelId="{6EAAF1F0-BD0B-462A-A5BE-8A746B9106A8}" type="pres">
      <dgm:prSet presAssocID="{CA73C0A2-8725-443B-A3A8-F89C000026AA}" presName="spaceBetweenRectangles" presStyleCnt="0"/>
      <dgm:spPr/>
    </dgm:pt>
    <dgm:pt modelId="{7A5E5E18-5C8D-4D6F-8C54-EFD7AD836019}" type="pres">
      <dgm:prSet presAssocID="{E9D45969-0D88-4591-B1C1-17F8A45448C8}" presName="parentLin" presStyleCnt="0"/>
      <dgm:spPr/>
    </dgm:pt>
    <dgm:pt modelId="{5D92D577-C3F4-4514-8157-893DD7D7E65A}" type="pres">
      <dgm:prSet presAssocID="{E9D45969-0D88-4591-B1C1-17F8A45448C8}" presName="parentLeftMargin" presStyleLbl="node1" presStyleIdx="0" presStyleCnt="4"/>
      <dgm:spPr/>
    </dgm:pt>
    <dgm:pt modelId="{C6D8ED96-C6F6-4EB5-9E5C-7CE399ABEAD7}" type="pres">
      <dgm:prSet presAssocID="{E9D45969-0D88-4591-B1C1-17F8A45448C8}" presName="parentText" presStyleLbl="node1" presStyleIdx="1" presStyleCnt="4">
        <dgm:presLayoutVars>
          <dgm:chMax val="0"/>
          <dgm:bulletEnabled val="1"/>
        </dgm:presLayoutVars>
      </dgm:prSet>
      <dgm:spPr/>
    </dgm:pt>
    <dgm:pt modelId="{BDFA59C6-57FB-4237-AEC3-2CE9A45C1FA3}" type="pres">
      <dgm:prSet presAssocID="{E9D45969-0D88-4591-B1C1-17F8A45448C8}" presName="negativeSpace" presStyleCnt="0"/>
      <dgm:spPr/>
    </dgm:pt>
    <dgm:pt modelId="{FA40EC5D-BEB8-409B-B5FA-9AA46E710EA2}" type="pres">
      <dgm:prSet presAssocID="{E9D45969-0D88-4591-B1C1-17F8A45448C8}" presName="childText" presStyleLbl="conFgAcc1" presStyleIdx="1" presStyleCnt="4">
        <dgm:presLayoutVars>
          <dgm:bulletEnabled val="1"/>
        </dgm:presLayoutVars>
      </dgm:prSet>
      <dgm:spPr/>
    </dgm:pt>
    <dgm:pt modelId="{90FC720F-F046-4FD0-AC8B-A989E0DA0018}" type="pres">
      <dgm:prSet presAssocID="{8491F779-6420-41B7-8313-AE04A124CF1D}" presName="spaceBetweenRectangles" presStyleCnt="0"/>
      <dgm:spPr/>
    </dgm:pt>
    <dgm:pt modelId="{2CB00A77-8030-41F8-92AF-A1FB84A9B638}" type="pres">
      <dgm:prSet presAssocID="{8789224F-D470-4BBF-8840-A9D82EA8AD84}" presName="parentLin" presStyleCnt="0"/>
      <dgm:spPr/>
    </dgm:pt>
    <dgm:pt modelId="{5695C1C2-1EC5-417F-845A-CB024A3C68D8}" type="pres">
      <dgm:prSet presAssocID="{8789224F-D470-4BBF-8840-A9D82EA8AD84}" presName="parentLeftMargin" presStyleLbl="node1" presStyleIdx="1" presStyleCnt="4"/>
      <dgm:spPr/>
    </dgm:pt>
    <dgm:pt modelId="{D416B94E-0F2E-4E1E-80B1-B3D681021C50}" type="pres">
      <dgm:prSet presAssocID="{8789224F-D470-4BBF-8840-A9D82EA8AD84}" presName="parentText" presStyleLbl="node1" presStyleIdx="2" presStyleCnt="4">
        <dgm:presLayoutVars>
          <dgm:chMax val="0"/>
          <dgm:bulletEnabled val="1"/>
        </dgm:presLayoutVars>
      </dgm:prSet>
      <dgm:spPr/>
    </dgm:pt>
    <dgm:pt modelId="{A5B91682-F8F1-4ACE-AB1D-307AF29CFB28}" type="pres">
      <dgm:prSet presAssocID="{8789224F-D470-4BBF-8840-A9D82EA8AD84}" presName="negativeSpace" presStyleCnt="0"/>
      <dgm:spPr/>
    </dgm:pt>
    <dgm:pt modelId="{FC0551BC-A114-4460-B666-C0480B520C4F}" type="pres">
      <dgm:prSet presAssocID="{8789224F-D470-4BBF-8840-A9D82EA8AD84}" presName="childText" presStyleLbl="conFgAcc1" presStyleIdx="2" presStyleCnt="4">
        <dgm:presLayoutVars>
          <dgm:bulletEnabled val="1"/>
        </dgm:presLayoutVars>
      </dgm:prSet>
      <dgm:spPr/>
    </dgm:pt>
    <dgm:pt modelId="{547FF5B2-1EDA-41AC-A4F3-9415F838C7C6}" type="pres">
      <dgm:prSet presAssocID="{E2E725AC-89D2-448A-B9C3-5EBF115193B0}" presName="spaceBetweenRectangles" presStyleCnt="0"/>
      <dgm:spPr/>
    </dgm:pt>
    <dgm:pt modelId="{25E63A81-7B35-4455-B041-B1367815C569}" type="pres">
      <dgm:prSet presAssocID="{98350F98-76CC-42CC-8C9D-A7F870974E74}" presName="parentLin" presStyleCnt="0"/>
      <dgm:spPr/>
    </dgm:pt>
    <dgm:pt modelId="{F8AC10F5-34AA-4E70-A499-B1DAD20DBB24}" type="pres">
      <dgm:prSet presAssocID="{98350F98-76CC-42CC-8C9D-A7F870974E74}" presName="parentLeftMargin" presStyleLbl="node1" presStyleIdx="2" presStyleCnt="4"/>
      <dgm:spPr/>
    </dgm:pt>
    <dgm:pt modelId="{3D8F3A8C-76E5-46E9-9DB3-8F762952A1DD}" type="pres">
      <dgm:prSet presAssocID="{98350F98-76CC-42CC-8C9D-A7F870974E74}" presName="parentText" presStyleLbl="node1" presStyleIdx="3" presStyleCnt="4">
        <dgm:presLayoutVars>
          <dgm:chMax val="0"/>
          <dgm:bulletEnabled val="1"/>
        </dgm:presLayoutVars>
      </dgm:prSet>
      <dgm:spPr/>
    </dgm:pt>
    <dgm:pt modelId="{A36F4621-3222-4C4C-BB54-4D0567576904}" type="pres">
      <dgm:prSet presAssocID="{98350F98-76CC-42CC-8C9D-A7F870974E74}" presName="negativeSpace" presStyleCnt="0"/>
      <dgm:spPr/>
    </dgm:pt>
    <dgm:pt modelId="{69E11B91-4391-4E15-AE4F-138B0D42A9D9}" type="pres">
      <dgm:prSet presAssocID="{98350F98-76CC-42CC-8C9D-A7F870974E74}" presName="childText" presStyleLbl="conFgAcc1" presStyleIdx="3" presStyleCnt="4">
        <dgm:presLayoutVars>
          <dgm:bulletEnabled val="1"/>
        </dgm:presLayoutVars>
      </dgm:prSet>
      <dgm:spPr/>
    </dgm:pt>
  </dgm:ptLst>
  <dgm:cxnLst>
    <dgm:cxn modelId="{2F44F521-3A80-4C9B-800D-B66882BB345D}" srcId="{A55F3E4D-CC12-4F2B-B202-316C26509D30}" destId="{8789224F-D470-4BBF-8840-A9D82EA8AD84}" srcOrd="2" destOrd="0" parTransId="{FA27BBB4-2E18-4CE1-AD99-76F80C6A9175}" sibTransId="{E2E725AC-89D2-448A-B9C3-5EBF115193B0}"/>
    <dgm:cxn modelId="{03A61E23-EA7A-4A7E-9DBD-78476BBA1CBE}" type="presOf" srcId="{8789224F-D470-4BBF-8840-A9D82EA8AD84}" destId="{5695C1C2-1EC5-417F-845A-CB024A3C68D8}" srcOrd="0" destOrd="0" presId="urn:microsoft.com/office/officeart/2005/8/layout/list1"/>
    <dgm:cxn modelId="{47250735-EE94-405A-8347-4E7E353FD9CB}" type="presOf" srcId="{A55F3E4D-CC12-4F2B-B202-316C26509D30}" destId="{A239F223-C7F2-41ED-9155-ADCC89235354}" srcOrd="0" destOrd="0" presId="urn:microsoft.com/office/officeart/2005/8/layout/list1"/>
    <dgm:cxn modelId="{0D888135-A945-4596-B8C2-DE801402AAEF}" srcId="{A55F3E4D-CC12-4F2B-B202-316C26509D30}" destId="{E9D45969-0D88-4591-B1C1-17F8A45448C8}" srcOrd="1" destOrd="0" parTransId="{779DB6AF-65AA-4C75-B891-B0BC0E8DA7A5}" sibTransId="{8491F779-6420-41B7-8313-AE04A124CF1D}"/>
    <dgm:cxn modelId="{52CDFA65-E5B3-44C2-8FE4-30C11BB6AD07}" srcId="{A55F3E4D-CC12-4F2B-B202-316C26509D30}" destId="{9761B57F-C1BD-45E1-83AD-68661EA66D1D}" srcOrd="0" destOrd="0" parTransId="{7074B9C3-6005-4A48-B14D-138DF9FB1EE8}" sibTransId="{CA73C0A2-8725-443B-A3A8-F89C000026AA}"/>
    <dgm:cxn modelId="{73EDF768-095B-43F1-BD39-11BF91F64AB3}" type="presOf" srcId="{98350F98-76CC-42CC-8C9D-A7F870974E74}" destId="{3D8F3A8C-76E5-46E9-9DB3-8F762952A1DD}" srcOrd="1" destOrd="0" presId="urn:microsoft.com/office/officeart/2005/8/layout/list1"/>
    <dgm:cxn modelId="{8BAAE44F-6422-49B6-A05A-6B67E0D00037}" type="presOf" srcId="{E9D45969-0D88-4591-B1C1-17F8A45448C8}" destId="{C6D8ED96-C6F6-4EB5-9E5C-7CE399ABEAD7}" srcOrd="1" destOrd="0" presId="urn:microsoft.com/office/officeart/2005/8/layout/list1"/>
    <dgm:cxn modelId="{2111BD57-AF7A-4D37-BD3B-1671CF205E13}" srcId="{A55F3E4D-CC12-4F2B-B202-316C26509D30}" destId="{98350F98-76CC-42CC-8C9D-A7F870974E74}" srcOrd="3" destOrd="0" parTransId="{374BDD07-62F3-40F9-B14F-66E05FEA7B04}" sibTransId="{60E51CC5-728F-4B69-A0C9-E5B83828559F}"/>
    <dgm:cxn modelId="{5CBBFD77-BE7A-46E5-98A9-67E232E46AB2}" type="presOf" srcId="{98350F98-76CC-42CC-8C9D-A7F870974E74}" destId="{F8AC10F5-34AA-4E70-A499-B1DAD20DBB24}" srcOrd="0" destOrd="0" presId="urn:microsoft.com/office/officeart/2005/8/layout/list1"/>
    <dgm:cxn modelId="{56A65292-A2CF-450F-9450-9913C15ABDBF}" type="presOf" srcId="{9761B57F-C1BD-45E1-83AD-68661EA66D1D}" destId="{D1CB6119-A7AC-4F04-A1C6-3895B8F40E27}" srcOrd="1" destOrd="0" presId="urn:microsoft.com/office/officeart/2005/8/layout/list1"/>
    <dgm:cxn modelId="{7383C9B1-E02A-4021-9A80-425EB4DDCB82}" type="presOf" srcId="{E9D45969-0D88-4591-B1C1-17F8A45448C8}" destId="{5D92D577-C3F4-4514-8157-893DD7D7E65A}" srcOrd="0" destOrd="0" presId="urn:microsoft.com/office/officeart/2005/8/layout/list1"/>
    <dgm:cxn modelId="{4B615AD9-A340-43ED-A110-77DAEC67CB14}" type="presOf" srcId="{9761B57F-C1BD-45E1-83AD-68661EA66D1D}" destId="{D3B3EA4C-0DAD-40C8-A1E8-2667589F46D2}" srcOrd="0" destOrd="0" presId="urn:microsoft.com/office/officeart/2005/8/layout/list1"/>
    <dgm:cxn modelId="{D20832F2-0E0E-427D-9D7F-682FC2895745}" type="presOf" srcId="{8789224F-D470-4BBF-8840-A9D82EA8AD84}" destId="{D416B94E-0F2E-4E1E-80B1-B3D681021C50}" srcOrd="1" destOrd="0" presId="urn:microsoft.com/office/officeart/2005/8/layout/list1"/>
    <dgm:cxn modelId="{668B9BD1-45F7-48D0-80D0-A0313506DB8B}" type="presParOf" srcId="{A239F223-C7F2-41ED-9155-ADCC89235354}" destId="{9B405E73-A23A-4793-BD35-2653B8EBB660}" srcOrd="0" destOrd="0" presId="urn:microsoft.com/office/officeart/2005/8/layout/list1"/>
    <dgm:cxn modelId="{AC6017FE-DB7A-4BAA-9963-D4A0B0E057DB}" type="presParOf" srcId="{9B405E73-A23A-4793-BD35-2653B8EBB660}" destId="{D3B3EA4C-0DAD-40C8-A1E8-2667589F46D2}" srcOrd="0" destOrd="0" presId="urn:microsoft.com/office/officeart/2005/8/layout/list1"/>
    <dgm:cxn modelId="{A76604C0-C791-448C-89EA-47955AF3A6B0}" type="presParOf" srcId="{9B405E73-A23A-4793-BD35-2653B8EBB660}" destId="{D1CB6119-A7AC-4F04-A1C6-3895B8F40E27}" srcOrd="1" destOrd="0" presId="urn:microsoft.com/office/officeart/2005/8/layout/list1"/>
    <dgm:cxn modelId="{0F4E1D78-D654-469C-90C1-107503BBBAE2}" type="presParOf" srcId="{A239F223-C7F2-41ED-9155-ADCC89235354}" destId="{BDA00F1A-F9CC-4D42-842D-EEAA69EE8AEB}" srcOrd="1" destOrd="0" presId="urn:microsoft.com/office/officeart/2005/8/layout/list1"/>
    <dgm:cxn modelId="{4D748225-223B-451F-AB9D-D89CF7775045}" type="presParOf" srcId="{A239F223-C7F2-41ED-9155-ADCC89235354}" destId="{C7F57004-6C65-4621-BFF3-57466007F636}" srcOrd="2" destOrd="0" presId="urn:microsoft.com/office/officeart/2005/8/layout/list1"/>
    <dgm:cxn modelId="{5B13CA02-5202-4AF1-96AC-8C5D65F51A7E}" type="presParOf" srcId="{A239F223-C7F2-41ED-9155-ADCC89235354}" destId="{6EAAF1F0-BD0B-462A-A5BE-8A746B9106A8}" srcOrd="3" destOrd="0" presId="urn:microsoft.com/office/officeart/2005/8/layout/list1"/>
    <dgm:cxn modelId="{F8F64E2F-F6C1-48E3-9087-D8013148CA16}" type="presParOf" srcId="{A239F223-C7F2-41ED-9155-ADCC89235354}" destId="{7A5E5E18-5C8D-4D6F-8C54-EFD7AD836019}" srcOrd="4" destOrd="0" presId="urn:microsoft.com/office/officeart/2005/8/layout/list1"/>
    <dgm:cxn modelId="{14776682-2CEB-4789-96EA-168964089A96}" type="presParOf" srcId="{7A5E5E18-5C8D-4D6F-8C54-EFD7AD836019}" destId="{5D92D577-C3F4-4514-8157-893DD7D7E65A}" srcOrd="0" destOrd="0" presId="urn:microsoft.com/office/officeart/2005/8/layout/list1"/>
    <dgm:cxn modelId="{55425A35-A2DC-4916-B544-9CCDECFF01B6}" type="presParOf" srcId="{7A5E5E18-5C8D-4D6F-8C54-EFD7AD836019}" destId="{C6D8ED96-C6F6-4EB5-9E5C-7CE399ABEAD7}" srcOrd="1" destOrd="0" presId="urn:microsoft.com/office/officeart/2005/8/layout/list1"/>
    <dgm:cxn modelId="{FDBF9E0D-45EA-4A31-A8E6-3E8697C2B2BF}" type="presParOf" srcId="{A239F223-C7F2-41ED-9155-ADCC89235354}" destId="{BDFA59C6-57FB-4237-AEC3-2CE9A45C1FA3}" srcOrd="5" destOrd="0" presId="urn:microsoft.com/office/officeart/2005/8/layout/list1"/>
    <dgm:cxn modelId="{8F631C48-77CF-4B18-8E0C-0574728A09FC}" type="presParOf" srcId="{A239F223-C7F2-41ED-9155-ADCC89235354}" destId="{FA40EC5D-BEB8-409B-B5FA-9AA46E710EA2}" srcOrd="6" destOrd="0" presId="urn:microsoft.com/office/officeart/2005/8/layout/list1"/>
    <dgm:cxn modelId="{ABBED93F-AEBE-4990-9450-A5CB9F2A9A64}" type="presParOf" srcId="{A239F223-C7F2-41ED-9155-ADCC89235354}" destId="{90FC720F-F046-4FD0-AC8B-A989E0DA0018}" srcOrd="7" destOrd="0" presId="urn:microsoft.com/office/officeart/2005/8/layout/list1"/>
    <dgm:cxn modelId="{C3987006-74AF-4078-BDEF-4A9D2E569761}" type="presParOf" srcId="{A239F223-C7F2-41ED-9155-ADCC89235354}" destId="{2CB00A77-8030-41F8-92AF-A1FB84A9B638}" srcOrd="8" destOrd="0" presId="urn:microsoft.com/office/officeart/2005/8/layout/list1"/>
    <dgm:cxn modelId="{43AC4918-20F7-441A-82D6-636A1B34EE24}" type="presParOf" srcId="{2CB00A77-8030-41F8-92AF-A1FB84A9B638}" destId="{5695C1C2-1EC5-417F-845A-CB024A3C68D8}" srcOrd="0" destOrd="0" presId="urn:microsoft.com/office/officeart/2005/8/layout/list1"/>
    <dgm:cxn modelId="{60060644-3D30-4BCE-9B85-92EEDF82DACC}" type="presParOf" srcId="{2CB00A77-8030-41F8-92AF-A1FB84A9B638}" destId="{D416B94E-0F2E-4E1E-80B1-B3D681021C50}" srcOrd="1" destOrd="0" presId="urn:microsoft.com/office/officeart/2005/8/layout/list1"/>
    <dgm:cxn modelId="{2DC6A8CD-0789-4C35-B47F-554EB364AE5B}" type="presParOf" srcId="{A239F223-C7F2-41ED-9155-ADCC89235354}" destId="{A5B91682-F8F1-4ACE-AB1D-307AF29CFB28}" srcOrd="9" destOrd="0" presId="urn:microsoft.com/office/officeart/2005/8/layout/list1"/>
    <dgm:cxn modelId="{335C631E-B3E9-4372-917D-661A99911E17}" type="presParOf" srcId="{A239F223-C7F2-41ED-9155-ADCC89235354}" destId="{FC0551BC-A114-4460-B666-C0480B520C4F}" srcOrd="10" destOrd="0" presId="urn:microsoft.com/office/officeart/2005/8/layout/list1"/>
    <dgm:cxn modelId="{45101F2C-A292-4C2E-A3BC-ABD9DC26529B}" type="presParOf" srcId="{A239F223-C7F2-41ED-9155-ADCC89235354}" destId="{547FF5B2-1EDA-41AC-A4F3-9415F838C7C6}" srcOrd="11" destOrd="0" presId="urn:microsoft.com/office/officeart/2005/8/layout/list1"/>
    <dgm:cxn modelId="{3C654682-0C98-4646-BC05-4DB4613CD13C}" type="presParOf" srcId="{A239F223-C7F2-41ED-9155-ADCC89235354}" destId="{25E63A81-7B35-4455-B041-B1367815C569}" srcOrd="12" destOrd="0" presId="urn:microsoft.com/office/officeart/2005/8/layout/list1"/>
    <dgm:cxn modelId="{BFE782CF-684A-4715-8E8F-D8E277C5D118}" type="presParOf" srcId="{25E63A81-7B35-4455-B041-B1367815C569}" destId="{F8AC10F5-34AA-4E70-A499-B1DAD20DBB24}" srcOrd="0" destOrd="0" presId="urn:microsoft.com/office/officeart/2005/8/layout/list1"/>
    <dgm:cxn modelId="{ABE24B2F-DE5F-4C33-8C7D-8CC437EADAEC}" type="presParOf" srcId="{25E63A81-7B35-4455-B041-B1367815C569}" destId="{3D8F3A8C-76E5-46E9-9DB3-8F762952A1DD}" srcOrd="1" destOrd="0" presId="urn:microsoft.com/office/officeart/2005/8/layout/list1"/>
    <dgm:cxn modelId="{413DC6F1-7B91-43B1-8F48-444F83A54ED7}" type="presParOf" srcId="{A239F223-C7F2-41ED-9155-ADCC89235354}" destId="{A36F4621-3222-4C4C-BB54-4D0567576904}" srcOrd="13" destOrd="0" presId="urn:microsoft.com/office/officeart/2005/8/layout/list1"/>
    <dgm:cxn modelId="{87D8F6E7-8985-42BF-B006-230AB3470AD7}" type="presParOf" srcId="{A239F223-C7F2-41ED-9155-ADCC89235354}" destId="{69E11B91-4391-4E15-AE4F-138B0D42A9D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5556E8-3ADE-4FBC-B699-98C3FA62D27B}" type="doc">
      <dgm:prSet loTypeId="urn:microsoft.com/office/officeart/2009/3/layout/DescendingProcess" loCatId="process" qsTypeId="urn:microsoft.com/office/officeart/2005/8/quickstyle/simple1" qsCatId="simple" csTypeId="urn:microsoft.com/office/officeart/2005/8/colors/colorful5" csCatId="colorful" phldr="1"/>
      <dgm:spPr/>
      <dgm:t>
        <a:bodyPr/>
        <a:lstStyle/>
        <a:p>
          <a:endParaRPr lang="ru-RU"/>
        </a:p>
      </dgm:t>
    </dgm:pt>
    <dgm:pt modelId="{674AD2FC-E7A9-4F6F-A5C5-41B666CF3756}">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kk-KZ" dirty="0">
              <a:latin typeface="Times New Roman" panose="02020603050405020304" pitchFamily="18" charset="0"/>
              <a:cs typeface="Times New Roman" panose="02020603050405020304" pitchFamily="18" charset="0"/>
            </a:rPr>
            <a:t>Вирустардың нуклеин қышқылдары – вирустардың геномдары әртүрлі формада болуы мүмкін. </a:t>
          </a:r>
          <a:endParaRPr lang="ru-RU" dirty="0">
            <a:latin typeface="Times New Roman" panose="02020603050405020304" pitchFamily="18" charset="0"/>
            <a:cs typeface="Times New Roman" panose="02020603050405020304" pitchFamily="18" charset="0"/>
          </a:endParaRPr>
        </a:p>
      </dgm:t>
    </dgm:pt>
    <dgm:pt modelId="{5FB6B29E-B5F4-4C17-9398-B5C4CCCFF7AA}" type="parTrans" cxnId="{D6C8CD10-D9F7-4F04-963D-8F37F6F8C0C6}">
      <dgm:prSet/>
      <dgm:spPr/>
      <dgm:t>
        <a:bodyPr/>
        <a:lstStyle/>
        <a:p>
          <a:endParaRPr lang="ru-RU">
            <a:latin typeface="Times New Roman" panose="02020603050405020304" pitchFamily="18" charset="0"/>
            <a:cs typeface="Times New Roman" panose="02020603050405020304" pitchFamily="18" charset="0"/>
          </a:endParaRPr>
        </a:p>
      </dgm:t>
    </dgm:pt>
    <dgm:pt modelId="{91512B09-0FA3-48E9-BFAA-F3DE46FC5564}" type="sibTrans" cxnId="{D6C8CD10-D9F7-4F04-963D-8F37F6F8C0C6}">
      <dgm:prSet/>
      <dgm:spPr/>
      <dgm:t>
        <a:bodyPr/>
        <a:lstStyle/>
        <a:p>
          <a:endParaRPr lang="ru-RU">
            <a:latin typeface="Times New Roman" panose="02020603050405020304" pitchFamily="18" charset="0"/>
            <a:cs typeface="Times New Roman" panose="02020603050405020304" pitchFamily="18" charset="0"/>
          </a:endParaRPr>
        </a:p>
      </dgm:t>
    </dgm:pt>
    <dgm:pt modelId="{B1738D57-DB13-48AD-8FED-FE4DB8FCCC8B}">
      <dgm:prSet phldrT="[Текст]"/>
      <dgm:spPr/>
      <dgm:t>
        <a:bodyPr/>
        <a:lstStyle/>
        <a:p>
          <a:r>
            <a:rPr lang="kk-KZ" dirty="0">
              <a:latin typeface="Times New Roman" panose="02020603050405020304" pitchFamily="18" charset="0"/>
              <a:cs typeface="Times New Roman" panose="02020603050405020304" pitchFamily="18" charset="0"/>
            </a:rPr>
            <a:t>Екі жіпшелі, бір жіпшелі.</a:t>
          </a:r>
          <a:endParaRPr lang="ru-RU" dirty="0">
            <a:latin typeface="Times New Roman" panose="02020603050405020304" pitchFamily="18" charset="0"/>
            <a:cs typeface="Times New Roman" panose="02020603050405020304" pitchFamily="18" charset="0"/>
          </a:endParaRPr>
        </a:p>
      </dgm:t>
    </dgm:pt>
    <dgm:pt modelId="{523E18DF-C915-4A95-9A11-C2A459A95038}" type="parTrans" cxnId="{B0988CDD-26B6-4E88-995A-7A4862A5A1FE}">
      <dgm:prSet/>
      <dgm:spPr/>
      <dgm:t>
        <a:bodyPr/>
        <a:lstStyle/>
        <a:p>
          <a:endParaRPr lang="ru-RU">
            <a:latin typeface="Times New Roman" panose="02020603050405020304" pitchFamily="18" charset="0"/>
            <a:cs typeface="Times New Roman" panose="02020603050405020304" pitchFamily="18" charset="0"/>
          </a:endParaRPr>
        </a:p>
      </dgm:t>
    </dgm:pt>
    <dgm:pt modelId="{59629949-31D2-4B43-AFCA-F991573B5AB0}" type="sibTrans" cxnId="{B0988CDD-26B6-4E88-995A-7A4862A5A1FE}">
      <dgm:prSet/>
      <dgm:spPr/>
      <dgm:t>
        <a:bodyPr/>
        <a:lstStyle/>
        <a:p>
          <a:endParaRPr lang="ru-RU">
            <a:latin typeface="Times New Roman" panose="02020603050405020304" pitchFamily="18" charset="0"/>
            <a:cs typeface="Times New Roman" panose="02020603050405020304" pitchFamily="18" charset="0"/>
          </a:endParaRPr>
        </a:p>
      </dgm:t>
    </dgm:pt>
    <dgm:pt modelId="{A959393E-8AAB-4426-8B23-77C6E247DDD9}">
      <dgm:prSet phldrT="[Текст]"/>
      <dgm:spPr/>
      <dgm:t>
        <a:bodyPr/>
        <a:lstStyle/>
        <a:p>
          <a:r>
            <a:rPr lang="kk-KZ" dirty="0">
              <a:latin typeface="Times New Roman" panose="02020603050405020304" pitchFamily="18" charset="0"/>
              <a:cs typeface="Times New Roman" panose="02020603050405020304" pitchFamily="18" charset="0"/>
            </a:rPr>
            <a:t>Сызықша тәрізді.</a:t>
          </a:r>
          <a:endParaRPr lang="ru-RU" dirty="0">
            <a:latin typeface="Times New Roman" panose="02020603050405020304" pitchFamily="18" charset="0"/>
            <a:cs typeface="Times New Roman" panose="02020603050405020304" pitchFamily="18" charset="0"/>
          </a:endParaRPr>
        </a:p>
      </dgm:t>
    </dgm:pt>
    <dgm:pt modelId="{8EDE3636-0E0A-4BB6-BB90-17A96931014D}" type="parTrans" cxnId="{D17BB621-4EAD-4330-A9A7-FF04614B9A74}">
      <dgm:prSet/>
      <dgm:spPr/>
      <dgm:t>
        <a:bodyPr/>
        <a:lstStyle/>
        <a:p>
          <a:endParaRPr lang="ru-RU">
            <a:latin typeface="Times New Roman" panose="02020603050405020304" pitchFamily="18" charset="0"/>
            <a:cs typeface="Times New Roman" panose="02020603050405020304" pitchFamily="18" charset="0"/>
          </a:endParaRPr>
        </a:p>
      </dgm:t>
    </dgm:pt>
    <dgm:pt modelId="{D6F70A56-36ED-4957-BD73-A3E2546E0BAE}" type="sibTrans" cxnId="{D17BB621-4EAD-4330-A9A7-FF04614B9A74}">
      <dgm:prSet/>
      <dgm:spPr/>
      <dgm:t>
        <a:bodyPr/>
        <a:lstStyle/>
        <a:p>
          <a:endParaRPr lang="ru-RU">
            <a:latin typeface="Times New Roman" panose="02020603050405020304" pitchFamily="18" charset="0"/>
            <a:cs typeface="Times New Roman" panose="02020603050405020304" pitchFamily="18" charset="0"/>
          </a:endParaRPr>
        </a:p>
      </dgm:t>
    </dgm:pt>
    <dgm:pt modelId="{757E08DD-E683-46A4-8C75-53E7F4EB0564}">
      <dgm:prSet phldrT="[Текст]"/>
      <dgm:spPr/>
      <dgm:t>
        <a:bodyPr/>
        <a:lstStyle/>
        <a:p>
          <a:r>
            <a:rPr lang="kk-KZ" dirty="0">
              <a:latin typeface="Times New Roman" panose="02020603050405020304" pitchFamily="18" charset="0"/>
              <a:cs typeface="Times New Roman" panose="02020603050405020304" pitchFamily="18" charset="0"/>
            </a:rPr>
            <a:t>Сақина тәрізді.</a:t>
          </a:r>
          <a:endParaRPr lang="ru-RU" dirty="0">
            <a:latin typeface="Times New Roman" panose="02020603050405020304" pitchFamily="18" charset="0"/>
            <a:cs typeface="Times New Roman" panose="02020603050405020304" pitchFamily="18" charset="0"/>
          </a:endParaRPr>
        </a:p>
      </dgm:t>
    </dgm:pt>
    <dgm:pt modelId="{321FA187-F059-4BEC-BEB1-C9A8064E8D33}" type="parTrans" cxnId="{AF9A4D31-5CD4-4BAA-8AF5-79C055EBE3CD}">
      <dgm:prSet/>
      <dgm:spPr/>
      <dgm:t>
        <a:bodyPr/>
        <a:lstStyle/>
        <a:p>
          <a:endParaRPr lang="ru-RU">
            <a:latin typeface="Times New Roman" panose="02020603050405020304" pitchFamily="18" charset="0"/>
            <a:cs typeface="Times New Roman" panose="02020603050405020304" pitchFamily="18" charset="0"/>
          </a:endParaRPr>
        </a:p>
      </dgm:t>
    </dgm:pt>
    <dgm:pt modelId="{60DCE22F-64BF-4185-8C80-052F3097B5C2}" type="sibTrans" cxnId="{AF9A4D31-5CD4-4BAA-8AF5-79C055EBE3CD}">
      <dgm:prSet/>
      <dgm:spPr/>
      <dgm:t>
        <a:bodyPr/>
        <a:lstStyle/>
        <a:p>
          <a:endParaRPr lang="ru-RU">
            <a:latin typeface="Times New Roman" panose="02020603050405020304" pitchFamily="18" charset="0"/>
            <a:cs typeface="Times New Roman" panose="02020603050405020304" pitchFamily="18" charset="0"/>
          </a:endParaRPr>
        </a:p>
      </dgm:t>
    </dgm:pt>
    <dgm:pt modelId="{37BDB0AC-9486-4B17-A0DF-CDB87D5E18A3}" type="pres">
      <dgm:prSet presAssocID="{8F5556E8-3ADE-4FBC-B699-98C3FA62D27B}" presName="Name0" presStyleCnt="0">
        <dgm:presLayoutVars>
          <dgm:chMax val="7"/>
          <dgm:chPref val="5"/>
        </dgm:presLayoutVars>
      </dgm:prSet>
      <dgm:spPr/>
    </dgm:pt>
    <dgm:pt modelId="{A204A3B7-F633-4EF1-A5EC-5C64123D30D4}" type="pres">
      <dgm:prSet presAssocID="{8F5556E8-3ADE-4FBC-B699-98C3FA62D27B}" presName="arrowNode" presStyleLbl="node1" presStyleIdx="0" presStyleCnt="1"/>
      <dgm:spPr/>
    </dgm:pt>
    <dgm:pt modelId="{68EB55FB-70D7-48B9-8EE6-C4B30956753C}" type="pres">
      <dgm:prSet presAssocID="{674AD2FC-E7A9-4F6F-A5C5-41B666CF3756}" presName="txNode1" presStyleLbl="revTx" presStyleIdx="0" presStyleCnt="4" custScaleX="261249" custScaleY="139726">
        <dgm:presLayoutVars>
          <dgm:bulletEnabled val="1"/>
        </dgm:presLayoutVars>
      </dgm:prSet>
      <dgm:spPr/>
    </dgm:pt>
    <dgm:pt modelId="{B3CA63B1-49A3-4F20-958B-DCF58B3E8F04}" type="pres">
      <dgm:prSet presAssocID="{B1738D57-DB13-48AD-8FED-FE4DB8FCCC8B}" presName="txNode2" presStyleLbl="revTx" presStyleIdx="1" presStyleCnt="4">
        <dgm:presLayoutVars>
          <dgm:bulletEnabled val="1"/>
        </dgm:presLayoutVars>
      </dgm:prSet>
      <dgm:spPr/>
    </dgm:pt>
    <dgm:pt modelId="{77258DDF-0915-4824-9765-6BA74CD897AA}" type="pres">
      <dgm:prSet presAssocID="{59629949-31D2-4B43-AFCA-F991573B5AB0}" presName="dotNode2" presStyleCnt="0"/>
      <dgm:spPr/>
    </dgm:pt>
    <dgm:pt modelId="{0F984A77-0432-4601-A08D-B8E5772D4DE5}" type="pres">
      <dgm:prSet presAssocID="{59629949-31D2-4B43-AFCA-F991573B5AB0}" presName="dotRepeatNode" presStyleLbl="fgShp" presStyleIdx="0" presStyleCnt="2"/>
      <dgm:spPr/>
    </dgm:pt>
    <dgm:pt modelId="{8CE3E7FA-27ED-4C6A-BA60-4AEEBC85C704}" type="pres">
      <dgm:prSet presAssocID="{A959393E-8AAB-4426-8B23-77C6E247DDD9}" presName="txNode3" presStyleLbl="revTx" presStyleIdx="2" presStyleCnt="4">
        <dgm:presLayoutVars>
          <dgm:bulletEnabled val="1"/>
        </dgm:presLayoutVars>
      </dgm:prSet>
      <dgm:spPr/>
    </dgm:pt>
    <dgm:pt modelId="{FE8ADF85-05EE-442F-8C69-64433CE10DC0}" type="pres">
      <dgm:prSet presAssocID="{D6F70A56-36ED-4957-BD73-A3E2546E0BAE}" presName="dotNode3" presStyleCnt="0"/>
      <dgm:spPr/>
    </dgm:pt>
    <dgm:pt modelId="{7D94C89E-AC55-4864-8901-2D2BABA1A775}" type="pres">
      <dgm:prSet presAssocID="{D6F70A56-36ED-4957-BD73-A3E2546E0BAE}" presName="dotRepeatNode" presStyleLbl="fgShp" presStyleIdx="1" presStyleCnt="2"/>
      <dgm:spPr/>
    </dgm:pt>
    <dgm:pt modelId="{C8BD6767-E8D0-46BB-8EA9-8E981FB2E510}" type="pres">
      <dgm:prSet presAssocID="{757E08DD-E683-46A4-8C75-53E7F4EB0564}" presName="txNode4" presStyleLbl="revTx" presStyleIdx="3" presStyleCnt="4">
        <dgm:presLayoutVars>
          <dgm:bulletEnabled val="1"/>
        </dgm:presLayoutVars>
      </dgm:prSet>
      <dgm:spPr/>
    </dgm:pt>
  </dgm:ptLst>
  <dgm:cxnLst>
    <dgm:cxn modelId="{D6C8CD10-D9F7-4F04-963D-8F37F6F8C0C6}" srcId="{8F5556E8-3ADE-4FBC-B699-98C3FA62D27B}" destId="{674AD2FC-E7A9-4F6F-A5C5-41B666CF3756}" srcOrd="0" destOrd="0" parTransId="{5FB6B29E-B5F4-4C17-9398-B5C4CCCFF7AA}" sibTransId="{91512B09-0FA3-48E9-BFAA-F3DE46FC5564}"/>
    <dgm:cxn modelId="{FD01FA15-8016-4914-B2F2-5A550175C9AF}" type="presOf" srcId="{B1738D57-DB13-48AD-8FED-FE4DB8FCCC8B}" destId="{B3CA63B1-49A3-4F20-958B-DCF58B3E8F04}" srcOrd="0" destOrd="0" presId="urn:microsoft.com/office/officeart/2009/3/layout/DescendingProcess"/>
    <dgm:cxn modelId="{4B9AEA1A-DFD4-4A0B-BAA6-B40D199E41A0}" type="presOf" srcId="{59629949-31D2-4B43-AFCA-F991573B5AB0}" destId="{0F984A77-0432-4601-A08D-B8E5772D4DE5}" srcOrd="0" destOrd="0" presId="urn:microsoft.com/office/officeart/2009/3/layout/DescendingProcess"/>
    <dgm:cxn modelId="{790C011E-F714-40DB-A5AA-D3386043BAB4}" type="presOf" srcId="{D6F70A56-36ED-4957-BD73-A3E2546E0BAE}" destId="{7D94C89E-AC55-4864-8901-2D2BABA1A775}" srcOrd="0" destOrd="0" presId="urn:microsoft.com/office/officeart/2009/3/layout/DescendingProcess"/>
    <dgm:cxn modelId="{D17BB621-4EAD-4330-A9A7-FF04614B9A74}" srcId="{8F5556E8-3ADE-4FBC-B699-98C3FA62D27B}" destId="{A959393E-8AAB-4426-8B23-77C6E247DDD9}" srcOrd="2" destOrd="0" parTransId="{8EDE3636-0E0A-4BB6-BB90-17A96931014D}" sibTransId="{D6F70A56-36ED-4957-BD73-A3E2546E0BAE}"/>
    <dgm:cxn modelId="{AF9A4D31-5CD4-4BAA-8AF5-79C055EBE3CD}" srcId="{8F5556E8-3ADE-4FBC-B699-98C3FA62D27B}" destId="{757E08DD-E683-46A4-8C75-53E7F4EB0564}" srcOrd="3" destOrd="0" parTransId="{321FA187-F059-4BEC-BEB1-C9A8064E8D33}" sibTransId="{60DCE22F-64BF-4185-8C80-052F3097B5C2}"/>
    <dgm:cxn modelId="{22620769-A3D2-4582-9E88-64A2DE750C0B}" type="presOf" srcId="{A959393E-8AAB-4426-8B23-77C6E247DDD9}" destId="{8CE3E7FA-27ED-4C6A-BA60-4AEEBC85C704}" srcOrd="0" destOrd="0" presId="urn:microsoft.com/office/officeart/2009/3/layout/DescendingProcess"/>
    <dgm:cxn modelId="{CE2F5C6D-9DA4-4681-B86A-BB9BE9F62323}" type="presOf" srcId="{757E08DD-E683-46A4-8C75-53E7F4EB0564}" destId="{C8BD6767-E8D0-46BB-8EA9-8E981FB2E510}" srcOrd="0" destOrd="0" presId="urn:microsoft.com/office/officeart/2009/3/layout/DescendingProcess"/>
    <dgm:cxn modelId="{A0318578-28C0-40B0-9785-C320000A38CB}" type="presOf" srcId="{674AD2FC-E7A9-4F6F-A5C5-41B666CF3756}" destId="{68EB55FB-70D7-48B9-8EE6-C4B30956753C}" srcOrd="0" destOrd="0" presId="urn:microsoft.com/office/officeart/2009/3/layout/DescendingProcess"/>
    <dgm:cxn modelId="{09FB9796-0789-4E5D-81A6-4E7773F07C05}" type="presOf" srcId="{8F5556E8-3ADE-4FBC-B699-98C3FA62D27B}" destId="{37BDB0AC-9486-4B17-A0DF-CDB87D5E18A3}" srcOrd="0" destOrd="0" presId="urn:microsoft.com/office/officeart/2009/3/layout/DescendingProcess"/>
    <dgm:cxn modelId="{B0988CDD-26B6-4E88-995A-7A4862A5A1FE}" srcId="{8F5556E8-3ADE-4FBC-B699-98C3FA62D27B}" destId="{B1738D57-DB13-48AD-8FED-FE4DB8FCCC8B}" srcOrd="1" destOrd="0" parTransId="{523E18DF-C915-4A95-9A11-C2A459A95038}" sibTransId="{59629949-31D2-4B43-AFCA-F991573B5AB0}"/>
    <dgm:cxn modelId="{66F9D9B3-B31E-48D3-9595-DF7DD3F959A3}" type="presParOf" srcId="{37BDB0AC-9486-4B17-A0DF-CDB87D5E18A3}" destId="{A204A3B7-F633-4EF1-A5EC-5C64123D30D4}" srcOrd="0" destOrd="0" presId="urn:microsoft.com/office/officeart/2009/3/layout/DescendingProcess"/>
    <dgm:cxn modelId="{C4F2EDA4-F3D7-4C34-99AD-78BAE9FA147E}" type="presParOf" srcId="{37BDB0AC-9486-4B17-A0DF-CDB87D5E18A3}" destId="{68EB55FB-70D7-48B9-8EE6-C4B30956753C}" srcOrd="1" destOrd="0" presId="urn:microsoft.com/office/officeart/2009/3/layout/DescendingProcess"/>
    <dgm:cxn modelId="{8A367012-9C65-4D01-989D-87C24D8A0C6D}" type="presParOf" srcId="{37BDB0AC-9486-4B17-A0DF-CDB87D5E18A3}" destId="{B3CA63B1-49A3-4F20-958B-DCF58B3E8F04}" srcOrd="2" destOrd="0" presId="urn:microsoft.com/office/officeart/2009/3/layout/DescendingProcess"/>
    <dgm:cxn modelId="{22C56792-DAB1-4D90-A5E6-63B440A8FDDB}" type="presParOf" srcId="{37BDB0AC-9486-4B17-A0DF-CDB87D5E18A3}" destId="{77258DDF-0915-4824-9765-6BA74CD897AA}" srcOrd="3" destOrd="0" presId="urn:microsoft.com/office/officeart/2009/3/layout/DescendingProcess"/>
    <dgm:cxn modelId="{518EAA45-36AE-402F-A67D-F295DE0252A6}" type="presParOf" srcId="{77258DDF-0915-4824-9765-6BA74CD897AA}" destId="{0F984A77-0432-4601-A08D-B8E5772D4DE5}" srcOrd="0" destOrd="0" presId="urn:microsoft.com/office/officeart/2009/3/layout/DescendingProcess"/>
    <dgm:cxn modelId="{A077CFCC-08E3-4576-ACAF-F965AA2864CA}" type="presParOf" srcId="{37BDB0AC-9486-4B17-A0DF-CDB87D5E18A3}" destId="{8CE3E7FA-27ED-4C6A-BA60-4AEEBC85C704}" srcOrd="4" destOrd="0" presId="urn:microsoft.com/office/officeart/2009/3/layout/DescendingProcess"/>
    <dgm:cxn modelId="{3C027AEB-E5BA-4C0F-895A-59F2AB2FCA6E}" type="presParOf" srcId="{37BDB0AC-9486-4B17-A0DF-CDB87D5E18A3}" destId="{FE8ADF85-05EE-442F-8C69-64433CE10DC0}" srcOrd="5" destOrd="0" presId="urn:microsoft.com/office/officeart/2009/3/layout/DescendingProcess"/>
    <dgm:cxn modelId="{9F09853C-F7BA-4A08-9FAA-1D5D8222C427}" type="presParOf" srcId="{FE8ADF85-05EE-442F-8C69-64433CE10DC0}" destId="{7D94C89E-AC55-4864-8901-2D2BABA1A775}" srcOrd="0" destOrd="0" presId="urn:microsoft.com/office/officeart/2009/3/layout/DescendingProcess"/>
    <dgm:cxn modelId="{0A780EAF-EE74-4302-B842-7D122B475F83}" type="presParOf" srcId="{37BDB0AC-9486-4B17-A0DF-CDB87D5E18A3}" destId="{C8BD6767-E8D0-46BB-8EA9-8E981FB2E510}"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C1F10-8A8F-4532-BF64-0B4F9C82B87E}">
      <dsp:nvSpPr>
        <dsp:cNvPr id="0" name=""/>
        <dsp:cNvSpPr/>
      </dsp:nvSpPr>
      <dsp:spPr>
        <a:xfrm>
          <a:off x="0" y="612979"/>
          <a:ext cx="8784976" cy="100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26272D-E0DE-40DA-84C4-65D143F5884F}">
      <dsp:nvSpPr>
        <dsp:cNvPr id="0" name=""/>
        <dsp:cNvSpPr/>
      </dsp:nvSpPr>
      <dsp:spPr>
        <a:xfrm>
          <a:off x="439248" y="22579"/>
          <a:ext cx="6149483" cy="1180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marL="0" lvl="0" indent="0" algn="l" defTabSz="1244600">
            <a:lnSpc>
              <a:spcPct val="90000"/>
            </a:lnSpc>
            <a:spcBef>
              <a:spcPct val="0"/>
            </a:spcBef>
            <a:spcAft>
              <a:spcPct val="35000"/>
            </a:spcAft>
            <a:buNone/>
          </a:pPr>
          <a:r>
            <a:rPr lang="kk-KZ" sz="2800" kern="1200" dirty="0">
              <a:solidFill>
                <a:schemeClr val="tx1"/>
              </a:solidFill>
              <a:latin typeface="Times New Roman" panose="02020603050405020304" pitchFamily="18" charset="0"/>
              <a:cs typeface="Times New Roman" panose="02020603050405020304" pitchFamily="18" charset="0"/>
            </a:rPr>
            <a:t>Вирус бөлшектерінің мөлшерінің ұсақтығы ең кішісі – 20 – 30 нм, ірілері – 300 – 400 нм.</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496890" y="80221"/>
        <a:ext cx="6034199" cy="1065516"/>
      </dsp:txXfrm>
    </dsp:sp>
    <dsp:sp modelId="{5AE017B3-6703-45A5-B8CC-562C72A23584}">
      <dsp:nvSpPr>
        <dsp:cNvPr id="0" name=""/>
        <dsp:cNvSpPr/>
      </dsp:nvSpPr>
      <dsp:spPr>
        <a:xfrm>
          <a:off x="0" y="2427380"/>
          <a:ext cx="8784976" cy="10080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84A16-8462-4915-B422-B15434C80161}">
      <dsp:nvSpPr>
        <dsp:cNvPr id="0" name=""/>
        <dsp:cNvSpPr/>
      </dsp:nvSpPr>
      <dsp:spPr>
        <a:xfrm>
          <a:off x="439248" y="1836980"/>
          <a:ext cx="6149483" cy="118080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marL="0" lvl="0" indent="0" algn="l" defTabSz="1244600">
            <a:lnSpc>
              <a:spcPct val="90000"/>
            </a:lnSpc>
            <a:spcBef>
              <a:spcPct val="0"/>
            </a:spcBef>
            <a:spcAft>
              <a:spcPct val="35000"/>
            </a:spcAft>
            <a:buNone/>
          </a:pPr>
          <a:r>
            <a:rPr lang="kk-KZ" sz="2800" kern="1200" dirty="0">
              <a:solidFill>
                <a:schemeClr val="tx1"/>
              </a:solidFill>
              <a:latin typeface="Times New Roman" panose="02020603050405020304" pitchFamily="18" charset="0"/>
              <a:cs typeface="Times New Roman" panose="02020603050405020304" pitchFamily="18" charset="0"/>
            </a:rPr>
            <a:t>Клетка құрылымының болмайтындығы.</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496890" y="1894622"/>
        <a:ext cx="6034199" cy="1065516"/>
      </dsp:txXfrm>
    </dsp:sp>
    <dsp:sp modelId="{22F9D8F2-1574-460D-B81F-6F4CE1E74722}">
      <dsp:nvSpPr>
        <dsp:cNvPr id="0" name=""/>
        <dsp:cNvSpPr/>
      </dsp:nvSpPr>
      <dsp:spPr>
        <a:xfrm>
          <a:off x="0" y="4241780"/>
          <a:ext cx="8784976" cy="10080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AAF81-4082-4D18-8E03-98D92AE7CF95}">
      <dsp:nvSpPr>
        <dsp:cNvPr id="0" name=""/>
        <dsp:cNvSpPr/>
      </dsp:nvSpPr>
      <dsp:spPr>
        <a:xfrm>
          <a:off x="439248" y="3651380"/>
          <a:ext cx="6149483" cy="118080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marL="0" lvl="0" indent="0" algn="l" defTabSz="1244600">
            <a:lnSpc>
              <a:spcPct val="90000"/>
            </a:lnSpc>
            <a:spcBef>
              <a:spcPct val="0"/>
            </a:spcBef>
            <a:spcAft>
              <a:spcPct val="35000"/>
            </a:spcAft>
            <a:buNone/>
          </a:pPr>
          <a:r>
            <a:rPr lang="kk-KZ" sz="2800" kern="1200" dirty="0">
              <a:solidFill>
                <a:schemeClr val="tx1"/>
              </a:solidFill>
              <a:latin typeface="Times New Roman" panose="02020603050405020304" pitchFamily="18" charset="0"/>
              <a:cs typeface="Times New Roman" panose="02020603050405020304" pitchFamily="18" charset="0"/>
            </a:rPr>
            <a:t>Тіршілік ету формасы – табиғатты клеткаішілік паразитизм немесе генетикалық паразиттер.</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496890" y="3709022"/>
        <a:ext cx="6034199" cy="106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51B0-FE44-4256-9E08-86B82BDCFDCD}">
      <dsp:nvSpPr>
        <dsp:cNvPr id="0" name=""/>
        <dsp:cNvSpPr/>
      </dsp:nvSpPr>
      <dsp:spPr>
        <a:xfrm rot="5400000">
          <a:off x="-286137" y="288147"/>
          <a:ext cx="1907584" cy="1335309"/>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kk-KZ" sz="3900" kern="1200" dirty="0">
              <a:latin typeface="Times New Roman" panose="02020603050405020304" pitchFamily="18" charset="0"/>
              <a:cs typeface="Times New Roman" panose="02020603050405020304" pitchFamily="18" charset="0"/>
            </a:rPr>
            <a:t>1</a:t>
          </a:r>
          <a:endParaRPr lang="ru-RU" sz="3900" kern="1200" dirty="0">
            <a:latin typeface="Times New Roman" panose="02020603050405020304" pitchFamily="18" charset="0"/>
            <a:cs typeface="Times New Roman" panose="02020603050405020304" pitchFamily="18" charset="0"/>
          </a:endParaRPr>
        </a:p>
      </dsp:txBody>
      <dsp:txXfrm rot="-5400000">
        <a:off x="1" y="669665"/>
        <a:ext cx="1335309" cy="572275"/>
      </dsp:txXfrm>
    </dsp:sp>
    <dsp:sp modelId="{9A4A4FEF-A24C-42A8-8231-30893776004F}">
      <dsp:nvSpPr>
        <dsp:cNvPr id="0" name=""/>
        <dsp:cNvSpPr/>
      </dsp:nvSpPr>
      <dsp:spPr>
        <a:xfrm rot="5400000">
          <a:off x="4296161" y="-2958843"/>
          <a:ext cx="1239929" cy="716163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kk-KZ" sz="3000" kern="1200" dirty="0">
              <a:latin typeface="Times New Roman" panose="02020603050405020304" pitchFamily="18" charset="0"/>
              <a:cs typeface="Times New Roman" panose="02020603050405020304" pitchFamily="18" charset="0"/>
            </a:rPr>
            <a:t>Құрамында нуклейн қышқылының бір ғана түрінің болуы ДНҚ немесе РНҚ.</a:t>
          </a:r>
          <a:endParaRPr lang="ru-RU" sz="3000" kern="1200" dirty="0">
            <a:latin typeface="Times New Roman" panose="02020603050405020304" pitchFamily="18" charset="0"/>
            <a:cs typeface="Times New Roman" panose="02020603050405020304" pitchFamily="18" charset="0"/>
          </a:endParaRPr>
        </a:p>
      </dsp:txBody>
      <dsp:txXfrm rot="-5400000">
        <a:off x="1335309" y="62537"/>
        <a:ext cx="7101106" cy="1118873"/>
      </dsp:txXfrm>
    </dsp:sp>
    <dsp:sp modelId="{50C13950-A254-42A3-BC53-688205B262E8}">
      <dsp:nvSpPr>
        <dsp:cNvPr id="0" name=""/>
        <dsp:cNvSpPr/>
      </dsp:nvSpPr>
      <dsp:spPr>
        <a:xfrm rot="5400000">
          <a:off x="-286137" y="2004529"/>
          <a:ext cx="1907584" cy="1335309"/>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kk-KZ" sz="3900" kern="1200" dirty="0">
              <a:latin typeface="Times New Roman" panose="02020603050405020304" pitchFamily="18" charset="0"/>
              <a:cs typeface="Times New Roman" panose="02020603050405020304" pitchFamily="18" charset="0"/>
            </a:rPr>
            <a:t>2</a:t>
          </a:r>
          <a:endParaRPr lang="ru-RU" sz="3900" kern="1200" dirty="0">
            <a:latin typeface="Times New Roman" panose="02020603050405020304" pitchFamily="18" charset="0"/>
            <a:cs typeface="Times New Roman" panose="02020603050405020304" pitchFamily="18" charset="0"/>
          </a:endParaRPr>
        </a:p>
      </dsp:txBody>
      <dsp:txXfrm rot="-5400000">
        <a:off x="1" y="2386047"/>
        <a:ext cx="1335309" cy="572275"/>
      </dsp:txXfrm>
    </dsp:sp>
    <dsp:sp modelId="{02089464-733C-4D9B-A99F-29C2A4D10100}">
      <dsp:nvSpPr>
        <dsp:cNvPr id="0" name=""/>
        <dsp:cNvSpPr/>
      </dsp:nvSpPr>
      <dsp:spPr>
        <a:xfrm rot="5400000">
          <a:off x="4296161" y="-1242460"/>
          <a:ext cx="1239929" cy="7161634"/>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kk-KZ" sz="3000" kern="1200" dirty="0">
              <a:latin typeface="Times New Roman" panose="02020603050405020304" pitchFamily="18" charset="0"/>
              <a:cs typeface="Times New Roman" panose="02020603050405020304" pitchFamily="18" charset="0"/>
            </a:rPr>
            <a:t>Вирустарда автономды зат алмасу процесінің болмауы.</a:t>
          </a:r>
          <a:endParaRPr lang="ru-RU" sz="3000" kern="1200" dirty="0">
            <a:latin typeface="Times New Roman" panose="02020603050405020304" pitchFamily="18" charset="0"/>
            <a:cs typeface="Times New Roman" panose="02020603050405020304" pitchFamily="18" charset="0"/>
          </a:endParaRPr>
        </a:p>
      </dsp:txBody>
      <dsp:txXfrm rot="-5400000">
        <a:off x="1335309" y="1778920"/>
        <a:ext cx="7101106" cy="1118873"/>
      </dsp:txXfrm>
    </dsp:sp>
    <dsp:sp modelId="{1DDC3282-F55D-4900-9987-1AD133364ED9}">
      <dsp:nvSpPr>
        <dsp:cNvPr id="0" name=""/>
        <dsp:cNvSpPr/>
      </dsp:nvSpPr>
      <dsp:spPr>
        <a:xfrm rot="5400000">
          <a:off x="-286137" y="3720911"/>
          <a:ext cx="1907584" cy="1335309"/>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kk-KZ" sz="3900" kern="1200" dirty="0">
              <a:latin typeface="Times New Roman" panose="02020603050405020304" pitchFamily="18" charset="0"/>
              <a:cs typeface="Times New Roman" panose="02020603050405020304" pitchFamily="18" charset="0"/>
            </a:rPr>
            <a:t>3</a:t>
          </a:r>
          <a:endParaRPr lang="ru-RU" sz="3900" kern="1200" dirty="0">
            <a:latin typeface="Times New Roman" panose="02020603050405020304" pitchFamily="18" charset="0"/>
            <a:cs typeface="Times New Roman" panose="02020603050405020304" pitchFamily="18" charset="0"/>
          </a:endParaRPr>
        </a:p>
      </dsp:txBody>
      <dsp:txXfrm rot="-5400000">
        <a:off x="1" y="4102429"/>
        <a:ext cx="1335309" cy="572275"/>
      </dsp:txXfrm>
    </dsp:sp>
    <dsp:sp modelId="{23536DC6-75C2-4432-9D48-6AB9D3A9663D}">
      <dsp:nvSpPr>
        <dsp:cNvPr id="0" name=""/>
        <dsp:cNvSpPr/>
      </dsp:nvSpPr>
      <dsp:spPr>
        <a:xfrm rot="5400000">
          <a:off x="4296161" y="473921"/>
          <a:ext cx="1239929" cy="7161634"/>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kk-KZ" sz="3000" kern="1200" dirty="0">
              <a:latin typeface="Times New Roman" panose="02020603050405020304" pitchFamily="18" charset="0"/>
              <a:cs typeface="Times New Roman" panose="02020603050405020304" pitchFamily="18" charset="0"/>
            </a:rPr>
            <a:t>Дизъюктивті репродукциялануы – вирустар шашыранды жолмен көбейеді.</a:t>
          </a:r>
          <a:endParaRPr lang="ru-RU" sz="3000" kern="1200" dirty="0">
            <a:latin typeface="Times New Roman" panose="02020603050405020304" pitchFamily="18" charset="0"/>
            <a:cs typeface="Times New Roman" panose="02020603050405020304" pitchFamily="18" charset="0"/>
          </a:endParaRPr>
        </a:p>
      </dsp:txBody>
      <dsp:txXfrm rot="-5400000">
        <a:off x="1335309" y="3495301"/>
        <a:ext cx="7101106" cy="1118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C138D-337E-498A-B85B-97E1E924BE73}">
      <dsp:nvSpPr>
        <dsp:cNvPr id="0" name=""/>
        <dsp:cNvSpPr/>
      </dsp:nvSpPr>
      <dsp:spPr>
        <a:xfrm>
          <a:off x="0" y="0"/>
          <a:ext cx="7283609" cy="18794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kk-KZ" sz="3200" b="1" kern="1200" dirty="0">
              <a:solidFill>
                <a:schemeClr val="tx1"/>
              </a:solidFill>
              <a:latin typeface="Times New Roman" panose="02020603050405020304" pitchFamily="18" charset="0"/>
              <a:cs typeface="Times New Roman" panose="02020603050405020304" pitchFamily="18" charset="0"/>
            </a:rPr>
            <a:t>Вирустардың шығу тегі жайында бірнеше гипотезалар бар:</a:t>
          </a:r>
          <a:endParaRPr lang="ru-RU" sz="3200" b="1" kern="1200" dirty="0">
            <a:solidFill>
              <a:schemeClr val="tx1"/>
            </a:solidFill>
            <a:latin typeface="Times New Roman" panose="02020603050405020304" pitchFamily="18" charset="0"/>
            <a:cs typeface="Times New Roman" panose="02020603050405020304" pitchFamily="18" charset="0"/>
          </a:endParaRPr>
        </a:p>
      </dsp:txBody>
      <dsp:txXfrm>
        <a:off x="55046" y="55046"/>
        <a:ext cx="5255580" cy="1769316"/>
      </dsp:txXfrm>
    </dsp:sp>
    <dsp:sp modelId="{C4E0D0DD-75E8-4C09-9CBA-52F8ACD46EB8}">
      <dsp:nvSpPr>
        <dsp:cNvPr id="0" name=""/>
        <dsp:cNvSpPr/>
      </dsp:nvSpPr>
      <dsp:spPr>
        <a:xfrm>
          <a:off x="642671" y="2192643"/>
          <a:ext cx="7283609" cy="1879408"/>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k-KZ" sz="2800" kern="1200" dirty="0">
              <a:solidFill>
                <a:schemeClr val="tx1"/>
              </a:solidFill>
              <a:latin typeface="Times New Roman" panose="02020603050405020304" pitchFamily="18" charset="0"/>
              <a:cs typeface="Times New Roman" panose="02020603050405020304" pitchFamily="18" charset="0"/>
            </a:rPr>
            <a:t>1. Вирустар – регрессивті эволюцияға ұшыраған бактериялардың немесе басқа да клеткалардың ұрпағы болып табылады.</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697717" y="2247689"/>
        <a:ext cx="5309230" cy="1769316"/>
      </dsp:txXfrm>
    </dsp:sp>
    <dsp:sp modelId="{3540CAD6-4DDA-470A-9FBA-EDC8772FA809}">
      <dsp:nvSpPr>
        <dsp:cNvPr id="0" name=""/>
        <dsp:cNvSpPr/>
      </dsp:nvSpPr>
      <dsp:spPr>
        <a:xfrm>
          <a:off x="1285342" y="4385287"/>
          <a:ext cx="7283609" cy="187940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k-KZ" sz="2800" kern="1200" dirty="0">
              <a:solidFill>
                <a:schemeClr val="tx1"/>
              </a:solidFill>
              <a:latin typeface="Times New Roman" panose="02020603050405020304" pitchFamily="18" charset="0"/>
              <a:cs typeface="Times New Roman" panose="02020603050405020304" pitchFamily="18" charset="0"/>
            </a:rPr>
            <a:t>2. Вирустар – паразиттік тіршілік етуге қабілетті клеткаға дейінгі организмдер.</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1340388" y="4440333"/>
        <a:ext cx="5309230" cy="1769316"/>
      </dsp:txXfrm>
    </dsp:sp>
    <dsp:sp modelId="{E2CFFD97-F7AD-4D96-BF97-6683383AABA7}">
      <dsp:nvSpPr>
        <dsp:cNvPr id="0" name=""/>
        <dsp:cNvSpPr/>
      </dsp:nvSpPr>
      <dsp:spPr>
        <a:xfrm>
          <a:off x="6061993" y="1425218"/>
          <a:ext cx="1221615" cy="122161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ru-RU" sz="4000" kern="1200">
            <a:solidFill>
              <a:schemeClr val="tx1"/>
            </a:solidFill>
            <a:latin typeface="Times New Roman" panose="02020603050405020304" pitchFamily="18" charset="0"/>
            <a:cs typeface="Times New Roman" panose="02020603050405020304" pitchFamily="18" charset="0"/>
          </a:endParaRPr>
        </a:p>
      </dsp:txBody>
      <dsp:txXfrm>
        <a:off x="6336856" y="1425218"/>
        <a:ext cx="671889" cy="919265"/>
      </dsp:txXfrm>
    </dsp:sp>
    <dsp:sp modelId="{BA95CA14-D6FA-4793-A829-B7AE7EDE2F92}">
      <dsp:nvSpPr>
        <dsp:cNvPr id="0" name=""/>
        <dsp:cNvSpPr/>
      </dsp:nvSpPr>
      <dsp:spPr>
        <a:xfrm>
          <a:off x="6704664" y="3605332"/>
          <a:ext cx="1221615" cy="1221615"/>
        </a:xfrm>
        <a:prstGeom prst="downArrow">
          <a:avLst>
            <a:gd name="adj1" fmla="val 55000"/>
            <a:gd name="adj2" fmla="val 45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ru-RU" sz="4000" kern="1200">
            <a:solidFill>
              <a:schemeClr val="tx1"/>
            </a:solidFill>
            <a:latin typeface="Times New Roman" panose="02020603050405020304" pitchFamily="18" charset="0"/>
            <a:cs typeface="Times New Roman" panose="02020603050405020304" pitchFamily="18" charset="0"/>
          </a:endParaRPr>
        </a:p>
      </dsp:txBody>
      <dsp:txXfrm>
        <a:off x="6979527" y="3605332"/>
        <a:ext cx="671889" cy="919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50328-7E4C-4C70-BECA-611F5694E83D}">
      <dsp:nvSpPr>
        <dsp:cNvPr id="0" name=""/>
        <dsp:cNvSpPr/>
      </dsp:nvSpPr>
      <dsp:spPr>
        <a:xfrm rot="16200000">
          <a:off x="737" y="311097"/>
          <a:ext cx="4202341" cy="4202341"/>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kk-KZ" sz="1800" b="1" kern="1200" dirty="0">
              <a:solidFill>
                <a:schemeClr val="tx1"/>
              </a:solidFill>
              <a:latin typeface="Times New Roman" panose="02020603050405020304" pitchFamily="18" charset="0"/>
              <a:cs typeface="Times New Roman" panose="02020603050405020304" pitchFamily="18" charset="0"/>
            </a:rPr>
            <a:t>Спиральды симметриялы тип </a:t>
          </a:r>
          <a:r>
            <a:rPr lang="kk-KZ" sz="1800" kern="1200" dirty="0">
              <a:solidFill>
                <a:schemeClr val="tx1"/>
              </a:solidFill>
              <a:latin typeface="Times New Roman" panose="02020603050405020304" pitchFamily="18" charset="0"/>
              <a:cs typeface="Times New Roman" panose="02020603050405020304" pitchFamily="18" charset="0"/>
            </a:rPr>
            <a:t>орналасқан капсомер – нуклейн қышқылы орналасатын қуыс, каналы бар, спираль тәрізді құрылым түзеді. Спираль тәрізді симметрия темекі вирус, құтыру вирусына тән.</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rot="5400000">
        <a:off x="737" y="1361682"/>
        <a:ext cx="3466931" cy="2101171"/>
      </dsp:txXfrm>
    </dsp:sp>
    <dsp:sp modelId="{52706AED-5682-4A99-BD85-C5BB26D5CFE7}">
      <dsp:nvSpPr>
        <dsp:cNvPr id="0" name=""/>
        <dsp:cNvSpPr/>
      </dsp:nvSpPr>
      <dsp:spPr>
        <a:xfrm rot="5400000">
          <a:off x="4424428" y="342896"/>
          <a:ext cx="4202341" cy="4202341"/>
        </a:xfrm>
        <a:prstGeom prst="downArrow">
          <a:avLst>
            <a:gd name="adj1" fmla="val 50000"/>
            <a:gd name="adj2" fmla="val 3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kk-KZ" sz="1800" b="1" kern="1200" dirty="0">
              <a:solidFill>
                <a:schemeClr val="tx1"/>
              </a:solidFill>
              <a:latin typeface="Times New Roman" panose="02020603050405020304" pitchFamily="18" charset="0"/>
              <a:cs typeface="Times New Roman" panose="02020603050405020304" pitchFamily="18" charset="0"/>
            </a:rPr>
            <a:t>Куб типті симметрия </a:t>
          </a:r>
          <a:r>
            <a:rPr lang="kk-KZ" sz="1800" kern="1200" dirty="0">
              <a:solidFill>
                <a:schemeClr val="tx1"/>
              </a:solidFill>
              <a:latin typeface="Times New Roman" panose="02020603050405020304" pitchFamily="18" charset="0"/>
              <a:cs typeface="Times New Roman" panose="02020603050405020304" pitchFamily="18" charset="0"/>
            </a:rPr>
            <a:t>тәрізді орналасқан капсомерлер – бос геометриялық фигура тетраэдр түзеді. Мұндай симметрия герпес, аденовирустарда болады.</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rot="-5400000">
        <a:off x="5159838" y="1393481"/>
        <a:ext cx="3466931" cy="2101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87B1F-223B-41CC-8988-D1DF6280F336}">
      <dsp:nvSpPr>
        <dsp:cNvPr id="0" name=""/>
        <dsp:cNvSpPr/>
      </dsp:nvSpPr>
      <dsp:spPr>
        <a:xfrm rot="16200000">
          <a:off x="594066" y="-594066"/>
          <a:ext cx="3060340" cy="4248472"/>
        </a:xfrm>
        <a:prstGeom prst="round1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kk-KZ" sz="2500" kern="1200" dirty="0">
              <a:latin typeface="Times New Roman" panose="02020603050405020304" pitchFamily="18" charset="0"/>
              <a:cs typeface="Times New Roman" panose="02020603050405020304" pitchFamily="18" charset="0"/>
            </a:rPr>
            <a:t>Таяқша тәрізді вирустар – Эбола безгегінің вирусы.</a:t>
          </a:r>
          <a:endParaRPr lang="ru-RU" sz="2500" kern="1200" dirty="0">
            <a:latin typeface="Times New Roman" panose="02020603050405020304" pitchFamily="18" charset="0"/>
            <a:cs typeface="Times New Roman" panose="02020603050405020304" pitchFamily="18" charset="0"/>
          </a:endParaRPr>
        </a:p>
      </dsp:txBody>
      <dsp:txXfrm rot="5400000">
        <a:off x="0" y="0"/>
        <a:ext cx="4248472" cy="2295255"/>
      </dsp:txXfrm>
    </dsp:sp>
    <dsp:sp modelId="{027290E5-1287-4653-83CF-0DD7D5FE4341}">
      <dsp:nvSpPr>
        <dsp:cNvPr id="0" name=""/>
        <dsp:cNvSpPr/>
      </dsp:nvSpPr>
      <dsp:spPr>
        <a:xfrm>
          <a:off x="4248472" y="0"/>
          <a:ext cx="4248472" cy="3060340"/>
        </a:xfrm>
        <a:prstGeom prst="round1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kk-KZ" sz="2500" kern="1200" dirty="0">
              <a:latin typeface="Times New Roman" panose="02020603050405020304" pitchFamily="18" charset="0"/>
              <a:cs typeface="Times New Roman" panose="02020603050405020304" pitchFamily="18" charset="0"/>
            </a:rPr>
            <a:t>Оқтәрізді вирустар – Құтыру вирусы.</a:t>
          </a:r>
          <a:endParaRPr lang="ru-RU" sz="2500" kern="1200" dirty="0">
            <a:latin typeface="Times New Roman" panose="02020603050405020304" pitchFamily="18" charset="0"/>
            <a:cs typeface="Times New Roman" panose="02020603050405020304" pitchFamily="18" charset="0"/>
          </a:endParaRPr>
        </a:p>
      </dsp:txBody>
      <dsp:txXfrm>
        <a:off x="4248472" y="0"/>
        <a:ext cx="4248472" cy="2295255"/>
      </dsp:txXfrm>
    </dsp:sp>
    <dsp:sp modelId="{FCDC75A7-2FAC-4A57-9896-B6C6A43F74C9}">
      <dsp:nvSpPr>
        <dsp:cNvPr id="0" name=""/>
        <dsp:cNvSpPr/>
      </dsp:nvSpPr>
      <dsp:spPr>
        <a:xfrm rot="10800000">
          <a:off x="0" y="3060340"/>
          <a:ext cx="4248472" cy="3060340"/>
        </a:xfrm>
        <a:prstGeom prst="round1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kk-KZ" sz="2500" kern="1200" dirty="0">
              <a:latin typeface="Times New Roman" panose="02020603050405020304" pitchFamily="18" charset="0"/>
              <a:cs typeface="Times New Roman" panose="02020603050405020304" pitchFamily="18" charset="0"/>
            </a:rPr>
            <a:t>Шар тәрізді вирустар – Герпес вирустар. </a:t>
          </a:r>
          <a:endParaRPr lang="ru-RU" sz="2500" kern="1200" dirty="0">
            <a:latin typeface="Times New Roman" panose="02020603050405020304" pitchFamily="18" charset="0"/>
            <a:cs typeface="Times New Roman" panose="02020603050405020304" pitchFamily="18" charset="0"/>
          </a:endParaRPr>
        </a:p>
      </dsp:txBody>
      <dsp:txXfrm rot="10800000">
        <a:off x="0" y="3825424"/>
        <a:ext cx="4248472" cy="2295255"/>
      </dsp:txXfrm>
    </dsp:sp>
    <dsp:sp modelId="{DF483356-21A0-4972-942D-DE7960D2D4A1}">
      <dsp:nvSpPr>
        <dsp:cNvPr id="0" name=""/>
        <dsp:cNvSpPr/>
      </dsp:nvSpPr>
      <dsp:spPr>
        <a:xfrm rot="5400000">
          <a:off x="4842538" y="2466273"/>
          <a:ext cx="3060340" cy="4248472"/>
        </a:xfrm>
        <a:prstGeom prst="round1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kk-KZ" sz="2500" kern="1200" dirty="0">
              <a:latin typeface="Times New Roman" panose="02020603050405020304" pitchFamily="18" charset="0"/>
              <a:cs typeface="Times New Roman" panose="02020603050405020304" pitchFamily="18" charset="0"/>
            </a:rPr>
            <a:t>Сопақша вирустар – Оспа вирустар.</a:t>
          </a:r>
          <a:endParaRPr lang="ru-RU" sz="2500" kern="1200" dirty="0">
            <a:latin typeface="Times New Roman" panose="02020603050405020304" pitchFamily="18" charset="0"/>
            <a:cs typeface="Times New Roman" panose="02020603050405020304" pitchFamily="18" charset="0"/>
          </a:endParaRPr>
        </a:p>
      </dsp:txBody>
      <dsp:txXfrm rot="-5400000">
        <a:off x="4248472" y="3825424"/>
        <a:ext cx="4248472" cy="2295255"/>
      </dsp:txXfrm>
    </dsp:sp>
    <dsp:sp modelId="{259FA07F-3505-4D80-81FB-04147F2B30C9}">
      <dsp:nvSpPr>
        <dsp:cNvPr id="0" name=""/>
        <dsp:cNvSpPr/>
      </dsp:nvSpPr>
      <dsp:spPr>
        <a:xfrm>
          <a:off x="2973930" y="2295254"/>
          <a:ext cx="2549083" cy="1530170"/>
        </a:xfrm>
        <a:prstGeom prst="roundRect">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kk-KZ" sz="2500" b="1" kern="1200" dirty="0">
              <a:latin typeface="Times New Roman" panose="02020603050405020304" pitchFamily="18" charset="0"/>
              <a:cs typeface="Times New Roman" panose="02020603050405020304" pitchFamily="18" charset="0"/>
            </a:rPr>
            <a:t>Вирустардың морфологиясы және мөлшері.</a:t>
          </a:r>
          <a:endParaRPr lang="ru-RU" sz="2500" b="1" kern="1200" dirty="0">
            <a:latin typeface="Times New Roman" panose="02020603050405020304" pitchFamily="18" charset="0"/>
            <a:cs typeface="Times New Roman" panose="02020603050405020304" pitchFamily="18" charset="0"/>
          </a:endParaRPr>
        </a:p>
      </dsp:txBody>
      <dsp:txXfrm>
        <a:off x="3048627" y="2369951"/>
        <a:ext cx="2399689" cy="1380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7004-6C65-4621-BFF3-57466007F636}">
      <dsp:nvSpPr>
        <dsp:cNvPr id="0" name=""/>
        <dsp:cNvSpPr/>
      </dsp:nvSpPr>
      <dsp:spPr>
        <a:xfrm>
          <a:off x="0" y="374343"/>
          <a:ext cx="7903790" cy="630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1CB6119-A7AC-4F04-A1C6-3895B8F40E27}">
      <dsp:nvSpPr>
        <dsp:cNvPr id="0" name=""/>
        <dsp:cNvSpPr/>
      </dsp:nvSpPr>
      <dsp:spPr>
        <a:xfrm>
          <a:off x="395189" y="5343"/>
          <a:ext cx="5532653" cy="7380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121" tIns="0" rIns="209121" bIns="0" numCol="1" spcCol="1270" anchor="ctr" anchorCtr="0">
          <a:noAutofit/>
        </a:bodyPr>
        <a:lstStyle/>
        <a:p>
          <a:pPr marL="0" lvl="0" indent="0" algn="l" defTabSz="1422400">
            <a:lnSpc>
              <a:spcPct val="90000"/>
            </a:lnSpc>
            <a:spcBef>
              <a:spcPct val="0"/>
            </a:spcBef>
            <a:spcAft>
              <a:spcPct val="35000"/>
            </a:spcAft>
            <a:buNone/>
          </a:pPr>
          <a:r>
            <a:rPr lang="kk-KZ" sz="3200" kern="1200" dirty="0">
              <a:latin typeface="Times New Roman" panose="02020603050405020304" pitchFamily="18" charset="0"/>
              <a:cs typeface="Times New Roman" panose="02020603050405020304" pitchFamily="18" charset="0"/>
            </a:rPr>
            <a:t>Қорғағыш </a:t>
          </a:r>
          <a:endParaRPr lang="ru-RU" sz="3200" kern="1200" dirty="0">
            <a:latin typeface="Times New Roman" panose="02020603050405020304" pitchFamily="18" charset="0"/>
            <a:cs typeface="Times New Roman" panose="02020603050405020304" pitchFamily="18" charset="0"/>
          </a:endParaRPr>
        </a:p>
      </dsp:txBody>
      <dsp:txXfrm>
        <a:off x="431215" y="41369"/>
        <a:ext cx="5460601" cy="665948"/>
      </dsp:txXfrm>
    </dsp:sp>
    <dsp:sp modelId="{FA40EC5D-BEB8-409B-B5FA-9AA46E710EA2}">
      <dsp:nvSpPr>
        <dsp:cNvPr id="0" name=""/>
        <dsp:cNvSpPr/>
      </dsp:nvSpPr>
      <dsp:spPr>
        <a:xfrm>
          <a:off x="0" y="1508343"/>
          <a:ext cx="7903790" cy="630000"/>
        </a:xfrm>
        <a:prstGeom prst="rect">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D8ED96-C6F6-4EB5-9E5C-7CE399ABEAD7}">
      <dsp:nvSpPr>
        <dsp:cNvPr id="0" name=""/>
        <dsp:cNvSpPr/>
      </dsp:nvSpPr>
      <dsp:spPr>
        <a:xfrm>
          <a:off x="395189" y="1139343"/>
          <a:ext cx="5532653" cy="738000"/>
        </a:xfrm>
        <a:prstGeom prst="round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121" tIns="0" rIns="209121" bIns="0" numCol="1" spcCol="1270" anchor="ctr" anchorCtr="0">
          <a:noAutofit/>
        </a:bodyPr>
        <a:lstStyle/>
        <a:p>
          <a:pPr marL="0" lvl="0" indent="0" algn="l" defTabSz="1422400">
            <a:lnSpc>
              <a:spcPct val="90000"/>
            </a:lnSpc>
            <a:spcBef>
              <a:spcPct val="0"/>
            </a:spcBef>
            <a:spcAft>
              <a:spcPct val="35000"/>
            </a:spcAft>
            <a:buNone/>
          </a:pPr>
          <a:r>
            <a:rPr lang="kk-KZ" sz="3200" kern="1200" dirty="0">
              <a:latin typeface="Times New Roman" panose="02020603050405020304" pitchFamily="18" charset="0"/>
              <a:cs typeface="Times New Roman" panose="02020603050405020304" pitchFamily="18" charset="0"/>
            </a:rPr>
            <a:t>Рецепторлық немесе адрестік </a:t>
          </a:r>
          <a:endParaRPr lang="ru-RU" sz="3200" kern="1200" dirty="0">
            <a:latin typeface="Times New Roman" panose="02020603050405020304" pitchFamily="18" charset="0"/>
            <a:cs typeface="Times New Roman" panose="02020603050405020304" pitchFamily="18" charset="0"/>
          </a:endParaRPr>
        </a:p>
      </dsp:txBody>
      <dsp:txXfrm>
        <a:off x="431215" y="1175369"/>
        <a:ext cx="5460601" cy="665948"/>
      </dsp:txXfrm>
    </dsp:sp>
    <dsp:sp modelId="{FC0551BC-A114-4460-B666-C0480B520C4F}">
      <dsp:nvSpPr>
        <dsp:cNvPr id="0" name=""/>
        <dsp:cNvSpPr/>
      </dsp:nvSpPr>
      <dsp:spPr>
        <a:xfrm>
          <a:off x="0" y="2642343"/>
          <a:ext cx="7903790" cy="630000"/>
        </a:xfrm>
        <a:prstGeom prst="rect">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16B94E-0F2E-4E1E-80B1-B3D681021C50}">
      <dsp:nvSpPr>
        <dsp:cNvPr id="0" name=""/>
        <dsp:cNvSpPr/>
      </dsp:nvSpPr>
      <dsp:spPr>
        <a:xfrm>
          <a:off x="395189" y="2273343"/>
          <a:ext cx="5532653" cy="738000"/>
        </a:xfrm>
        <a:prstGeom prst="round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121" tIns="0" rIns="209121" bIns="0" numCol="1" spcCol="1270" anchor="ctr" anchorCtr="0">
          <a:noAutofit/>
        </a:bodyPr>
        <a:lstStyle/>
        <a:p>
          <a:pPr marL="0" lvl="0" indent="0" algn="l" defTabSz="1422400">
            <a:lnSpc>
              <a:spcPct val="90000"/>
            </a:lnSpc>
            <a:spcBef>
              <a:spcPct val="0"/>
            </a:spcBef>
            <a:spcAft>
              <a:spcPct val="35000"/>
            </a:spcAft>
            <a:buNone/>
          </a:pPr>
          <a:r>
            <a:rPr lang="kk-KZ" sz="3200" kern="1200" dirty="0">
              <a:latin typeface="Times New Roman" panose="02020603050405020304" pitchFamily="18" charset="0"/>
              <a:cs typeface="Times New Roman" panose="02020603050405020304" pitchFamily="18" charset="0"/>
            </a:rPr>
            <a:t>Реттеушілік </a:t>
          </a:r>
          <a:endParaRPr lang="ru-RU" sz="3200" kern="1200" dirty="0">
            <a:latin typeface="Times New Roman" panose="02020603050405020304" pitchFamily="18" charset="0"/>
            <a:cs typeface="Times New Roman" panose="02020603050405020304" pitchFamily="18" charset="0"/>
          </a:endParaRPr>
        </a:p>
      </dsp:txBody>
      <dsp:txXfrm>
        <a:off x="431215" y="2309369"/>
        <a:ext cx="5460601" cy="665948"/>
      </dsp:txXfrm>
    </dsp:sp>
    <dsp:sp modelId="{69E11B91-4391-4E15-AE4F-138B0D42A9D9}">
      <dsp:nvSpPr>
        <dsp:cNvPr id="0" name=""/>
        <dsp:cNvSpPr/>
      </dsp:nvSpPr>
      <dsp:spPr>
        <a:xfrm>
          <a:off x="0" y="3776343"/>
          <a:ext cx="7903790" cy="630000"/>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3D8F3A8C-76E5-46E9-9DB3-8F762952A1DD}">
      <dsp:nvSpPr>
        <dsp:cNvPr id="0" name=""/>
        <dsp:cNvSpPr/>
      </dsp:nvSpPr>
      <dsp:spPr>
        <a:xfrm>
          <a:off x="395189" y="3407343"/>
          <a:ext cx="5532653" cy="738000"/>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121" tIns="0" rIns="209121" bIns="0" numCol="1" spcCol="1270" anchor="ctr" anchorCtr="0">
          <a:noAutofit/>
        </a:bodyPr>
        <a:lstStyle/>
        <a:p>
          <a:pPr marL="0" lvl="0" indent="0" algn="l" defTabSz="1422400">
            <a:lnSpc>
              <a:spcPct val="90000"/>
            </a:lnSpc>
            <a:spcBef>
              <a:spcPct val="0"/>
            </a:spcBef>
            <a:spcAft>
              <a:spcPct val="35000"/>
            </a:spcAft>
            <a:buNone/>
          </a:pPr>
          <a:r>
            <a:rPr lang="kk-KZ" sz="3200" kern="1200" dirty="0">
              <a:latin typeface="Times New Roman" panose="02020603050405020304" pitchFamily="18" charset="0"/>
              <a:cs typeface="Times New Roman" panose="02020603050405020304" pitchFamily="18" charset="0"/>
            </a:rPr>
            <a:t>Антигенді қызметі</a:t>
          </a:r>
          <a:endParaRPr lang="ru-RU" sz="3200" kern="1200" dirty="0">
            <a:latin typeface="Times New Roman" panose="02020603050405020304" pitchFamily="18" charset="0"/>
            <a:cs typeface="Times New Roman" panose="02020603050405020304" pitchFamily="18" charset="0"/>
          </a:endParaRPr>
        </a:p>
      </dsp:txBody>
      <dsp:txXfrm>
        <a:off x="431215" y="3443369"/>
        <a:ext cx="5460601"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4A3B7-F633-4EF1-A5EC-5C64123D30D4}">
      <dsp:nvSpPr>
        <dsp:cNvPr id="0" name=""/>
        <dsp:cNvSpPr/>
      </dsp:nvSpPr>
      <dsp:spPr>
        <a:xfrm rot="4396374">
          <a:off x="2558868" y="1083128"/>
          <a:ext cx="4351310" cy="3034496"/>
        </a:xfrm>
        <a:prstGeom prst="swooshArrow">
          <a:avLst>
            <a:gd name="adj1" fmla="val 16310"/>
            <a:gd name="adj2" fmla="val 313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84A77-0432-4601-A08D-B8E5772D4DE5}">
      <dsp:nvSpPr>
        <dsp:cNvPr id="0" name=""/>
        <dsp:cNvSpPr/>
      </dsp:nvSpPr>
      <dsp:spPr>
        <a:xfrm>
          <a:off x="4374627" y="1614442"/>
          <a:ext cx="109884" cy="109884"/>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4C89E-AC55-4864-8901-2D2BABA1A775}">
      <dsp:nvSpPr>
        <dsp:cNvPr id="0" name=""/>
        <dsp:cNvSpPr/>
      </dsp:nvSpPr>
      <dsp:spPr>
        <a:xfrm>
          <a:off x="5331627" y="2547450"/>
          <a:ext cx="109884" cy="109884"/>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EB55FB-70D7-48B9-8EE6-C4B30956753C}">
      <dsp:nvSpPr>
        <dsp:cNvPr id="0" name=""/>
        <dsp:cNvSpPr/>
      </dsp:nvSpPr>
      <dsp:spPr>
        <a:xfrm>
          <a:off x="613150" y="-80096"/>
          <a:ext cx="5359543" cy="1126875"/>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3020" tIns="33020" rIns="33020" bIns="33020" numCol="1" spcCol="1270" anchor="b" anchorCtr="0">
          <a:noAutofit/>
        </a:bodyPr>
        <a:lstStyle/>
        <a:p>
          <a:pPr marL="0" lvl="0" indent="0" algn="ctr" defTabSz="1155700">
            <a:lnSpc>
              <a:spcPct val="90000"/>
            </a:lnSpc>
            <a:spcBef>
              <a:spcPct val="0"/>
            </a:spcBef>
            <a:spcAft>
              <a:spcPct val="35000"/>
            </a:spcAft>
            <a:buNone/>
          </a:pPr>
          <a:r>
            <a:rPr lang="kk-KZ" sz="2600" kern="1200" dirty="0">
              <a:latin typeface="Times New Roman" panose="02020603050405020304" pitchFamily="18" charset="0"/>
              <a:cs typeface="Times New Roman" panose="02020603050405020304" pitchFamily="18" charset="0"/>
            </a:rPr>
            <a:t>Вирустардың нуклеин қышқылдары – вирустардың геномдары әртүрлі формада болуы мүмкін. </a:t>
          </a:r>
          <a:endParaRPr lang="ru-RU" sz="2600" kern="1200" dirty="0">
            <a:latin typeface="Times New Roman" panose="02020603050405020304" pitchFamily="18" charset="0"/>
            <a:cs typeface="Times New Roman" panose="02020603050405020304" pitchFamily="18" charset="0"/>
          </a:endParaRPr>
        </a:p>
      </dsp:txBody>
      <dsp:txXfrm>
        <a:off x="613150" y="-80096"/>
        <a:ext cx="5359543" cy="1126875"/>
      </dsp:txXfrm>
    </dsp:sp>
    <dsp:sp modelId="{B3CA63B1-49A3-4F20-958B-DCF58B3E8F04}">
      <dsp:nvSpPr>
        <dsp:cNvPr id="0" name=""/>
        <dsp:cNvSpPr/>
      </dsp:nvSpPr>
      <dsp:spPr>
        <a:xfrm>
          <a:off x="4984030" y="1266140"/>
          <a:ext cx="2827754"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35000"/>
            </a:spcAft>
            <a:buNone/>
          </a:pPr>
          <a:r>
            <a:rPr lang="kk-KZ" sz="2600" kern="1200" dirty="0">
              <a:latin typeface="Times New Roman" panose="02020603050405020304" pitchFamily="18" charset="0"/>
              <a:cs typeface="Times New Roman" panose="02020603050405020304" pitchFamily="18" charset="0"/>
            </a:rPr>
            <a:t>Екі жіпшелі, бір жіпшелі.</a:t>
          </a:r>
          <a:endParaRPr lang="ru-RU" sz="2600" kern="1200" dirty="0">
            <a:latin typeface="Times New Roman" panose="02020603050405020304" pitchFamily="18" charset="0"/>
            <a:cs typeface="Times New Roman" panose="02020603050405020304" pitchFamily="18" charset="0"/>
          </a:endParaRPr>
        </a:p>
      </dsp:txBody>
      <dsp:txXfrm>
        <a:off x="4984030" y="1266140"/>
        <a:ext cx="2827754" cy="806489"/>
      </dsp:txXfrm>
    </dsp:sp>
    <dsp:sp modelId="{8CE3E7FA-27ED-4C6A-BA60-4AEEBC85C704}">
      <dsp:nvSpPr>
        <dsp:cNvPr id="0" name=""/>
        <dsp:cNvSpPr/>
      </dsp:nvSpPr>
      <dsp:spPr>
        <a:xfrm>
          <a:off x="2267169" y="2199147"/>
          <a:ext cx="2772308"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r" defTabSz="1155700">
            <a:lnSpc>
              <a:spcPct val="90000"/>
            </a:lnSpc>
            <a:spcBef>
              <a:spcPct val="0"/>
            </a:spcBef>
            <a:spcAft>
              <a:spcPct val="35000"/>
            </a:spcAft>
            <a:buNone/>
          </a:pPr>
          <a:r>
            <a:rPr lang="kk-KZ" sz="2600" kern="1200" dirty="0">
              <a:latin typeface="Times New Roman" panose="02020603050405020304" pitchFamily="18" charset="0"/>
              <a:cs typeface="Times New Roman" panose="02020603050405020304" pitchFamily="18" charset="0"/>
            </a:rPr>
            <a:t>Сызықша тәрізді.</a:t>
          </a:r>
          <a:endParaRPr lang="ru-RU" sz="2600" kern="1200" dirty="0">
            <a:latin typeface="Times New Roman" panose="02020603050405020304" pitchFamily="18" charset="0"/>
            <a:cs typeface="Times New Roman" panose="02020603050405020304" pitchFamily="18" charset="0"/>
          </a:endParaRPr>
        </a:p>
      </dsp:txBody>
      <dsp:txXfrm>
        <a:off x="2267169" y="2199147"/>
        <a:ext cx="2772308" cy="806489"/>
      </dsp:txXfrm>
    </dsp:sp>
    <dsp:sp modelId="{C8BD6767-E8D0-46BB-8EA9-8E981FB2E510}">
      <dsp:nvSpPr>
        <dsp:cNvPr id="0" name=""/>
        <dsp:cNvSpPr/>
      </dsp:nvSpPr>
      <dsp:spPr>
        <a:xfrm>
          <a:off x="5039477" y="4314166"/>
          <a:ext cx="2772308" cy="80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ctr" defTabSz="1155700">
            <a:lnSpc>
              <a:spcPct val="90000"/>
            </a:lnSpc>
            <a:spcBef>
              <a:spcPct val="0"/>
            </a:spcBef>
            <a:spcAft>
              <a:spcPct val="35000"/>
            </a:spcAft>
            <a:buNone/>
          </a:pPr>
          <a:r>
            <a:rPr lang="kk-KZ" sz="2600" kern="1200" dirty="0">
              <a:latin typeface="Times New Roman" panose="02020603050405020304" pitchFamily="18" charset="0"/>
              <a:cs typeface="Times New Roman" panose="02020603050405020304" pitchFamily="18" charset="0"/>
            </a:rPr>
            <a:t>Сақина тәрізді.</a:t>
          </a:r>
          <a:endParaRPr lang="ru-RU" sz="2600" kern="1200" dirty="0">
            <a:latin typeface="Times New Roman" panose="02020603050405020304" pitchFamily="18" charset="0"/>
            <a:cs typeface="Times New Roman" panose="02020603050405020304" pitchFamily="18" charset="0"/>
          </a:endParaRPr>
        </a:p>
      </dsp:txBody>
      <dsp:txXfrm>
        <a:off x="5039477" y="4314166"/>
        <a:ext cx="2772308" cy="8064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7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D710FE5-7D0E-4D4D-85F2-5D0266328458}"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294693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710FE5-7D0E-4D4D-85F2-5D0266328458}"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180396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8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8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710FE5-7D0E-4D4D-85F2-5D0266328458}"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263088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95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094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87"/>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5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586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0401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521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14778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4936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21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710FE5-7D0E-4D4D-85F2-5D0266328458}"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373921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7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2368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218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170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251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2365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83"/>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5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7761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2600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8923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177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258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5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D710FE5-7D0E-4D4D-85F2-5D0266328458}" type="datetimeFigureOut">
              <a:rPr lang="ru-RU" smtClean="0"/>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335683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371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924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496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5781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816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7680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75"/>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5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1625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5512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9969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291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D710FE5-7D0E-4D4D-85F2-5D0266328458}" type="datetimeFigureOut">
              <a:rPr lang="ru-RU" smtClean="0"/>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1588063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6912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8990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6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9700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2472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3373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3525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459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65"/>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6718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8222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733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D710FE5-7D0E-4D4D-85F2-5D0266328458}" type="datetimeFigureOut">
              <a:rPr lang="ru-RU" smtClean="0"/>
              <a:t>11.01.2023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3499109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8007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0568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5527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5598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4887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7563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867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0741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53"/>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9742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158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D710FE5-7D0E-4D4D-85F2-5D0266328458}" type="datetimeFigureOut">
              <a:rPr lang="ru-RU" smtClean="0"/>
              <a:t>11.01.2023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3033954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6896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671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3571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1385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2205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13210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7014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9324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4506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862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710FE5-7D0E-4D4D-85F2-5D0266328458}" type="datetimeFigureOut">
              <a:rPr lang="ru-RU" smtClean="0"/>
              <a:t>11.01.2023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2540986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533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9477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2263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674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83964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2716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1829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0708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26733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767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D710FE5-7D0E-4D4D-85F2-5D0266328458}" type="datetimeFigureOut">
              <a:rPr lang="ru-RU" smtClean="0"/>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1640043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9572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2226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6676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06921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4002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9332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1713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49189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83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D710FE5-7D0E-4D4D-85F2-5D0266328458}" type="datetimeFigureOut">
              <a:rPr lang="ru-RU" smtClean="0"/>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26C2CD-2E67-41A9-96AF-FB544EE1D588}" type="slidenum">
              <a:rPr lang="ru-RU" smtClean="0"/>
              <a:t>‹#›</a:t>
            </a:fld>
            <a:endParaRPr lang="ru-RU"/>
          </a:p>
        </p:txBody>
      </p:sp>
    </p:spTree>
    <p:extLst>
      <p:ext uri="{BB962C8B-B14F-4D97-AF65-F5344CB8AC3E}">
        <p14:creationId xmlns:p14="http://schemas.microsoft.com/office/powerpoint/2010/main" val="169772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10FE5-7D0E-4D4D-85F2-5D0266328458}" type="datetimeFigureOut">
              <a:rPr lang="ru-RU" smtClean="0"/>
              <a:t>11.01.2023</a:t>
            </a:fld>
            <a:endParaRPr lang="ru-RU"/>
          </a:p>
        </p:txBody>
      </p:sp>
      <p:sp>
        <p:nvSpPr>
          <p:cNvPr id="5" name="Нижний колонтитул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6C2CD-2E67-41A9-96AF-FB544EE1D588}" type="slidenum">
              <a:rPr lang="ru-RU" smtClean="0"/>
              <a:t>‹#›</a:t>
            </a:fld>
            <a:endParaRPr lang="ru-RU"/>
          </a:p>
        </p:txBody>
      </p:sp>
    </p:spTree>
    <p:extLst>
      <p:ext uri="{BB962C8B-B14F-4D97-AF65-F5344CB8AC3E}">
        <p14:creationId xmlns:p14="http://schemas.microsoft.com/office/powerpoint/2010/main" val="98890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C514D-66BF-4DE9-A2E8-33CDC1501888}"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356C5-D1CD-45B2-86EB-AFF8896096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46308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8607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06045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6929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92777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F002E-5B1E-401C-AF2B-900161B7C5B7}"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A95F8-1B85-442C-BAE6-6D513388FB5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78436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87826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7.png"/><Relationship Id="rId4" Type="http://schemas.openxmlformats.org/officeDocument/2006/relationships/diagramQuickStyle" Target="../diagrams/quickStyle5.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kz/search?q=&#1074;&#1080;&#1088;&#1091;&#1089;&amp;biw=1278&amp;bih=627" TargetMode="External"/><Relationship Id="rId2" Type="http://schemas.openxmlformats.org/officeDocument/2006/relationships/hyperlink" Target="https://www.google.kz/search?q=%D0%B2%D0%B8%D1%80%D1%83%D1%81&amp;biw=1278&amp;bih=627&amp;source=lnms&amp;tbm=isch&amp;sa=X&amp;ved=0ahUKEwjTmKCvka7QAhULjiwKHSwLBPUQ_AUIBigB#tbm=isch&amp;" TargetMode="External"/><Relationship Id="rId1" Type="http://schemas.openxmlformats.org/officeDocument/2006/relationships/slideLayout" Target="../slideLayouts/slideLayout2.xml"/><Relationship Id="rId4" Type="http://schemas.openxmlformats.org/officeDocument/2006/relationships/hyperlink" Target="https://www.google.kz/search?q=&#1074;&#1080;&#1088;&#1091;&#1089;&amp;biw=1278&amp;bih=627&amp;source=lnms&amp;tbm=isch&amp;sa=X&amp;ved=0ahUKEwjTmKCvka7QAhULjiwKHSwLBPUQ_AUIBigB#tbm=i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70076" y="162472"/>
            <a:ext cx="4906180" cy="1008112"/>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1600" dirty="0">
                <a:solidFill>
                  <a:srgbClr val="8064A2">
                    <a:lumMod val="75000"/>
                  </a:srgbClr>
                </a:solidFill>
                <a:latin typeface="Times New Roman" pitchFamily="18" charset="0"/>
                <a:cs typeface="Times New Roman" pitchFamily="18" charset="0"/>
              </a:rPr>
              <a:t>ӘЛ – ФАРАБИ АТЫНДАҒЫ ҚАЗАҚ </a:t>
            </a:r>
          </a:p>
          <a:p>
            <a:pPr algn="ctr"/>
            <a:r>
              <a:rPr lang="ru-RU" sz="1600" dirty="0">
                <a:solidFill>
                  <a:srgbClr val="8064A2">
                    <a:lumMod val="75000"/>
                  </a:srgbClr>
                </a:solidFill>
                <a:latin typeface="Times New Roman" pitchFamily="18" charset="0"/>
                <a:cs typeface="Times New Roman" pitchFamily="18" charset="0"/>
              </a:rPr>
              <a:t>ҰЛТТЫҚ УНИВЕРСИТЕТІ </a:t>
            </a:r>
          </a:p>
          <a:p>
            <a:pPr algn="ctr"/>
            <a:r>
              <a:rPr lang="ru-RU" sz="1600" dirty="0">
                <a:solidFill>
                  <a:srgbClr val="8064A2">
                    <a:lumMod val="75000"/>
                  </a:srgbClr>
                </a:solidFill>
                <a:latin typeface="Times New Roman" pitchFamily="18" charset="0"/>
                <a:cs typeface="Times New Roman" pitchFamily="18" charset="0"/>
              </a:rPr>
              <a:t>БИОЛОГИЯ ЖӘНЕ БИОТЕХНОЛОГИЯ </a:t>
            </a:r>
          </a:p>
          <a:p>
            <a:pPr algn="ctr"/>
            <a:r>
              <a:rPr lang="ru-RU" sz="1600" dirty="0">
                <a:solidFill>
                  <a:srgbClr val="8064A2">
                    <a:lumMod val="75000"/>
                  </a:srgbClr>
                </a:solidFill>
                <a:latin typeface="Times New Roman" pitchFamily="18" charset="0"/>
                <a:cs typeface="Times New Roman" pitchFamily="18" charset="0"/>
              </a:rPr>
              <a:t>ФАКУЛЬТЕТІ</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2" y="137882"/>
            <a:ext cx="1626688" cy="163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76831"/>
            <a:ext cx="1753968" cy="17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1277126" y="2269859"/>
            <a:ext cx="6292080" cy="2232248"/>
          </a:xfrm>
          <a:prstGeom prst="round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800" dirty="0">
                <a:solidFill>
                  <a:prstClr val="black"/>
                </a:solidFill>
                <a:latin typeface="Times New Roman" panose="02020603050405020304" pitchFamily="18" charset="0"/>
                <a:cs typeface="Times New Roman" panose="02020603050405020304" pitchFamily="18" charset="0"/>
              </a:rPr>
              <a:t>Вирустардың генетикасы. Вирустық геномның ұйымдасуы. Вирустық геномдардың репликациясы.</a:t>
            </a:r>
            <a:endParaRPr lang="ru-RU"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40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16682" y="1196752"/>
            <a:ext cx="4325664" cy="29523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kk-KZ" sz="2400" b="1" dirty="0">
                <a:solidFill>
                  <a:prstClr val="black"/>
                </a:solidFill>
                <a:latin typeface="Times New Roman" panose="02020603050405020304" pitchFamily="18" charset="0"/>
                <a:cs typeface="Times New Roman" panose="02020603050405020304" pitchFamily="18" charset="0"/>
              </a:rPr>
              <a:t>Вирион – </a:t>
            </a:r>
            <a:r>
              <a:rPr lang="kk-KZ" sz="2400" dirty="0">
                <a:solidFill>
                  <a:prstClr val="black"/>
                </a:solidFill>
                <a:latin typeface="Times New Roman" panose="02020603050405020304" pitchFamily="18" charset="0"/>
                <a:cs typeface="Times New Roman" panose="02020603050405020304" pitchFamily="18" charset="0"/>
              </a:rPr>
              <a:t>клеткадан тыс формасы, құрамында барлық құрылымдық элементтері :</a:t>
            </a:r>
          </a:p>
          <a:p>
            <a:pPr marL="285750" indent="-285750">
              <a:buFont typeface="Arial" panose="020B0604020202020204" pitchFamily="34" charset="0"/>
              <a:buChar char="•"/>
            </a:pPr>
            <a:r>
              <a:rPr lang="kk-KZ" sz="2400" dirty="0">
                <a:solidFill>
                  <a:prstClr val="black"/>
                </a:solidFill>
                <a:latin typeface="Times New Roman" panose="02020603050405020304" pitchFamily="18" charset="0"/>
                <a:cs typeface="Times New Roman" panose="02020603050405020304" pitchFamily="18" charset="0"/>
              </a:rPr>
              <a:t>Капсид;</a:t>
            </a:r>
          </a:p>
          <a:p>
            <a:pPr marL="285750" indent="-285750">
              <a:buFont typeface="Arial" panose="020B0604020202020204" pitchFamily="34" charset="0"/>
              <a:buChar char="•"/>
            </a:pPr>
            <a:r>
              <a:rPr lang="kk-KZ" sz="2400" dirty="0">
                <a:solidFill>
                  <a:prstClr val="black"/>
                </a:solidFill>
                <a:latin typeface="Times New Roman" panose="02020603050405020304" pitchFamily="18" charset="0"/>
                <a:cs typeface="Times New Roman" panose="02020603050405020304" pitchFamily="18" charset="0"/>
              </a:rPr>
              <a:t>Нуклейн қышқылы;</a:t>
            </a:r>
          </a:p>
          <a:p>
            <a:pPr marL="285750" indent="-285750">
              <a:buFont typeface="Arial" panose="020B0604020202020204" pitchFamily="34" charset="0"/>
              <a:buChar char="•"/>
            </a:pPr>
            <a:r>
              <a:rPr lang="kk-KZ" sz="2400" dirty="0">
                <a:solidFill>
                  <a:prstClr val="black"/>
                </a:solidFill>
                <a:latin typeface="Times New Roman" panose="02020603050405020304" pitchFamily="18" charset="0"/>
                <a:cs typeface="Times New Roman" panose="02020603050405020304" pitchFamily="18" charset="0"/>
              </a:rPr>
              <a:t>Құрылымдық белоктар;</a:t>
            </a:r>
          </a:p>
          <a:p>
            <a:pPr marL="285750" indent="-285750">
              <a:buFont typeface="Arial" panose="020B0604020202020204" pitchFamily="34" charset="0"/>
              <a:buChar char="•"/>
            </a:pPr>
            <a:r>
              <a:rPr lang="kk-KZ" sz="2400" dirty="0">
                <a:solidFill>
                  <a:prstClr val="black"/>
                </a:solidFill>
                <a:latin typeface="Times New Roman" panose="02020603050405020304" pitchFamily="18" charset="0"/>
                <a:cs typeface="Times New Roman" panose="02020603050405020304" pitchFamily="18" charset="0"/>
              </a:rPr>
              <a:t>Ферменттер болады.</a:t>
            </a:r>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442346" y="3861096"/>
            <a:ext cx="4701654" cy="29263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2400" b="1" dirty="0">
              <a:solidFill>
                <a:prstClr val="black"/>
              </a:solidFill>
              <a:latin typeface="Times New Roman" panose="02020603050405020304" pitchFamily="18" charset="0"/>
              <a:cs typeface="Times New Roman" panose="02020603050405020304" pitchFamily="18" charset="0"/>
            </a:endParaRPr>
          </a:p>
          <a:p>
            <a:r>
              <a:rPr lang="ru-RU" sz="2400" b="1" dirty="0">
                <a:solidFill>
                  <a:prstClr val="black"/>
                </a:solidFill>
                <a:latin typeface="Times New Roman" panose="02020603050405020304" pitchFamily="18" charset="0"/>
                <a:cs typeface="Times New Roman" panose="02020603050405020304" pitchFamily="18" charset="0"/>
              </a:rPr>
              <a:t>Вирус – </a:t>
            </a:r>
            <a:r>
              <a:rPr lang="ru-RU" sz="2400" dirty="0">
                <a:solidFill>
                  <a:prstClr val="black"/>
                </a:solidFill>
                <a:latin typeface="Times New Roman" panose="02020603050405020304" pitchFamily="18" charset="0"/>
                <a:cs typeface="Times New Roman" panose="02020603050405020304" pitchFamily="18" charset="0"/>
              </a:rPr>
              <a:t>клетка </a:t>
            </a:r>
            <a:r>
              <a:rPr lang="ru-RU" sz="2400" dirty="0" err="1">
                <a:solidFill>
                  <a:prstClr val="black"/>
                </a:solidFill>
                <a:latin typeface="Times New Roman" panose="02020603050405020304" pitchFamily="18" charset="0"/>
                <a:cs typeface="Times New Roman" panose="02020603050405020304" pitchFamily="18" charset="0"/>
              </a:rPr>
              <a:t>ішілік</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формасы</a:t>
            </a:r>
            <a:r>
              <a:rPr lang="ru-RU" sz="2400" dirty="0">
                <a:solidFill>
                  <a:prstClr val="black"/>
                </a:solidFill>
                <a:latin typeface="Times New Roman" panose="02020603050405020304" pitchFamily="18" charset="0"/>
                <a:cs typeface="Times New Roman" panose="02020603050405020304" pitchFamily="18" charset="0"/>
              </a:rPr>
              <a:t>, тек </a:t>
            </a:r>
            <a:r>
              <a:rPr lang="ru-RU" sz="2400" dirty="0" err="1">
                <a:solidFill>
                  <a:prstClr val="black"/>
                </a:solidFill>
                <a:latin typeface="Times New Roman" panose="02020603050405020304" pitchFamily="18" charset="0"/>
                <a:cs typeface="Times New Roman" panose="02020603050405020304" pitchFamily="18" charset="0"/>
              </a:rPr>
              <a:t>нуклейн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қышқылының</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бір</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түрінен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ғана</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тұруы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мүмкін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Себебі</a:t>
            </a:r>
            <a:r>
              <a:rPr lang="ru-RU" sz="2400" dirty="0">
                <a:solidFill>
                  <a:prstClr val="black"/>
                </a:solidFill>
                <a:latin typeface="Times New Roman" panose="02020603050405020304" pitchFamily="18" charset="0"/>
                <a:cs typeface="Times New Roman" panose="02020603050405020304" pitchFamily="18" charset="0"/>
              </a:rPr>
              <a:t>, вирион </a:t>
            </a:r>
            <a:r>
              <a:rPr lang="ru-RU" sz="2400" dirty="0" err="1">
                <a:solidFill>
                  <a:prstClr val="black"/>
                </a:solidFill>
                <a:latin typeface="Times New Roman" panose="02020603050405020304" pitchFamily="18" charset="0"/>
                <a:cs typeface="Times New Roman" panose="02020603050405020304" pitchFamily="18" charset="0"/>
              </a:rPr>
              <a:t>клеткаға</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енгенде</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құрылымдық</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элементтері</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ыдырайды</a:t>
            </a:r>
            <a:r>
              <a:rPr lang="ru-RU" sz="2400" dirty="0">
                <a:solidFill>
                  <a:prstClr val="black"/>
                </a:solidFill>
                <a:latin typeface="Times New Roman" panose="02020603050405020304" pitchFamily="18" charset="0"/>
                <a:cs typeface="Times New Roman" panose="02020603050405020304" pitchFamily="18" charset="0"/>
              </a:rPr>
              <a:t>.</a:t>
            </a:r>
            <a:br>
              <a:rPr lang="ru-RU" dirty="0">
                <a:solidFill>
                  <a:prstClr val="black"/>
                </a:solidFill>
              </a:rPr>
            </a:br>
            <a:endParaRPr lang="ru-RU" dirty="0">
              <a:solidFill>
                <a:prstClr val="black"/>
              </a:solidFill>
            </a:endParaRPr>
          </a:p>
        </p:txBody>
      </p:sp>
      <p:sp>
        <p:nvSpPr>
          <p:cNvPr id="6" name="Заголовок 5"/>
          <p:cNvSpPr>
            <a:spLocks noGrp="1"/>
          </p:cNvSpPr>
          <p:nvPr>
            <p:ph type="title"/>
          </p:nvPr>
        </p:nvSpPr>
        <p:spPr>
          <a:xfrm>
            <a:off x="251520" y="116680"/>
            <a:ext cx="8263830" cy="93610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kk-KZ" sz="3600" b="1" dirty="0">
                <a:latin typeface="Times New Roman" panose="02020603050405020304" pitchFamily="18" charset="0"/>
                <a:cs typeface="Times New Roman" panose="02020603050405020304" pitchFamily="18" charset="0"/>
              </a:rPr>
              <a:t>Барлық вирустар 2 формада тіршілік етеді.</a:t>
            </a:r>
            <a:endParaRPr lang="ru-RU" sz="36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38" y="4293096"/>
            <a:ext cx="4053275" cy="249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629" y="1196752"/>
            <a:ext cx="3475087" cy="260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50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260649"/>
            <a:ext cx="8496944" cy="1008112"/>
          </a:xfrm>
          <a:solidFill>
            <a:srgbClr val="FFFF00"/>
          </a:solidFill>
        </p:spPr>
        <p:txBody>
          <a:bodyPr>
            <a:noAutofit/>
          </a:bodyPr>
          <a:lstStyle/>
          <a:p>
            <a:pPr algn="ctr"/>
            <a:r>
              <a:rPr lang="kk-KZ" sz="3600" b="1" dirty="0">
                <a:latin typeface="Times New Roman" panose="02020603050405020304" pitchFamily="18" charset="0"/>
                <a:cs typeface="Times New Roman" panose="02020603050405020304" pitchFamily="18" charset="0"/>
              </a:rPr>
              <a:t>Вирустардың микроорганизмдерден айырмашылығы:</a:t>
            </a:r>
            <a:endParaRPr lang="ru-RU" sz="3600" b="1"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1643640971"/>
              </p:ext>
            </p:extLst>
          </p:nvPr>
        </p:nvGraphicFramePr>
        <p:xfrm>
          <a:off x="179514" y="1397000"/>
          <a:ext cx="8784976"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85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260649"/>
            <a:ext cx="8568952" cy="1152128"/>
          </a:xfrm>
          <a:solidFill>
            <a:schemeClr val="accent1">
              <a:lumMod val="40000"/>
              <a:lumOff val="60000"/>
            </a:schemeClr>
          </a:solidFill>
        </p:spPr>
        <p:txBody>
          <a:bodyPr>
            <a:noAutofit/>
          </a:bodyPr>
          <a:lstStyle/>
          <a:p>
            <a:pPr algn="ctr"/>
            <a:r>
              <a:rPr lang="kk-KZ" sz="3600" b="1" dirty="0">
                <a:latin typeface="Times New Roman" panose="02020603050405020304" pitchFamily="18" charset="0"/>
                <a:cs typeface="Times New Roman" panose="02020603050405020304" pitchFamily="18" charset="0"/>
              </a:rPr>
              <a:t>Тіршілікте қайталанбайтын вирустардың қасиеттері:</a:t>
            </a:r>
            <a:endParaRPr lang="ru-RU" sz="3600" b="1"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972315933"/>
              </p:ext>
            </p:extLst>
          </p:nvPr>
        </p:nvGraphicFramePr>
        <p:xfrm>
          <a:off x="395536" y="1397000"/>
          <a:ext cx="8496944"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91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259143616"/>
              </p:ext>
            </p:extLst>
          </p:nvPr>
        </p:nvGraphicFramePr>
        <p:xfrm>
          <a:off x="323529" y="332656"/>
          <a:ext cx="856895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96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8650" y="365175"/>
            <a:ext cx="7886700" cy="903633"/>
          </a:xfrm>
        </p:spPr>
        <p:style>
          <a:lnRef idx="1">
            <a:schemeClr val="accent3"/>
          </a:lnRef>
          <a:fillRef idx="2">
            <a:schemeClr val="accent3"/>
          </a:fillRef>
          <a:effectRef idx="1">
            <a:schemeClr val="accent3"/>
          </a:effectRef>
          <a:fontRef idx="minor">
            <a:schemeClr val="dk1"/>
          </a:fontRef>
        </p:style>
        <p:txBody>
          <a:bodyPr/>
          <a:lstStyle/>
          <a:p>
            <a:r>
              <a:rPr lang="kk-KZ" b="1" dirty="0">
                <a:latin typeface="Times New Roman" panose="02020603050405020304" pitchFamily="18" charset="0"/>
                <a:cs typeface="Times New Roman" panose="02020603050405020304" pitchFamily="18" charset="0"/>
              </a:rPr>
              <a:t>Вирустардың құрылымы.</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539553" y="1700814"/>
            <a:ext cx="7975798" cy="4476155"/>
          </a:xfrm>
        </p:spPr>
        <p:style>
          <a:lnRef idx="2">
            <a:schemeClr val="dk1"/>
          </a:lnRef>
          <a:fillRef idx="1">
            <a:schemeClr val="lt1"/>
          </a:fillRef>
          <a:effectRef idx="0">
            <a:schemeClr val="dk1"/>
          </a:effectRef>
          <a:fontRef idx="minor">
            <a:schemeClr val="dk1"/>
          </a:fontRef>
        </p:style>
        <p:txBody>
          <a:bodyPr/>
          <a:lstStyle/>
          <a:p>
            <a:r>
              <a:rPr lang="kk-KZ" dirty="0">
                <a:latin typeface="Times New Roman" panose="02020603050405020304" pitchFamily="18" charset="0"/>
                <a:cs typeface="Times New Roman" panose="02020603050405020304" pitchFamily="18" charset="0"/>
              </a:rPr>
              <a:t>Вирустық бөлшек – нуклеин қышқылын бір клеткадан екінші клеткаға тасымалдауға қабілетті құрылым деп аталады. </a:t>
            </a:r>
          </a:p>
          <a:p>
            <a:r>
              <a:rPr lang="kk-KZ" dirty="0">
                <a:latin typeface="Times New Roman" panose="02020603050405020304" pitchFamily="18" charset="0"/>
                <a:cs typeface="Times New Roman" panose="02020603050405020304" pitchFamily="18" charset="0"/>
              </a:rPr>
              <a:t>Барлық вирустар біркелкі принцип бойынша құрылған – олар белоктық қабат </a:t>
            </a:r>
            <a:r>
              <a:rPr lang="kk-KZ" b="1" dirty="0">
                <a:latin typeface="Times New Roman" panose="02020603050405020304" pitchFamily="18" charset="0"/>
                <a:cs typeface="Times New Roman" panose="02020603050405020304" pitchFamily="18" charset="0"/>
              </a:rPr>
              <a:t>капсидпен </a:t>
            </a:r>
            <a:r>
              <a:rPr lang="kk-KZ" dirty="0">
                <a:latin typeface="Times New Roman" panose="02020603050405020304" pitchFamily="18" charset="0"/>
                <a:cs typeface="Times New Roman" panose="02020603050405020304" pitchFamily="18" charset="0"/>
              </a:rPr>
              <a:t>қоршалған нуклеин қышқылынан тұрады. </a:t>
            </a:r>
          </a:p>
          <a:p>
            <a:r>
              <a:rPr lang="kk-KZ" dirty="0">
                <a:latin typeface="Times New Roman" panose="02020603050405020304" pitchFamily="18" charset="0"/>
                <a:cs typeface="Times New Roman" panose="02020603050405020304" pitchFamily="18" charset="0"/>
              </a:rPr>
              <a:t>Вирустың нуклеин қышқылы белок қапшығымен немесе капсидпен қоршалған.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13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kk-KZ" b="1" dirty="0">
                <a:latin typeface="Times New Roman" panose="02020603050405020304" pitchFamily="18" charset="0"/>
                <a:cs typeface="Times New Roman" panose="02020603050405020304" pitchFamily="18" charset="0"/>
              </a:rPr>
              <a:t>Жай вирустар </a:t>
            </a:r>
            <a:r>
              <a:rPr lang="kk-KZ" dirty="0">
                <a:latin typeface="Times New Roman" panose="02020603050405020304" pitchFamily="18" charset="0"/>
                <a:cs typeface="Times New Roman" panose="02020603050405020304" pitchFamily="18" charset="0"/>
              </a:rPr>
              <a:t>– нуклеокапсидтің сыртында қосымша қабат болмайтын вирустар жатады. </a:t>
            </a:r>
            <a:endParaRPr lang="ru-RU" dirty="0">
              <a:latin typeface="Times New Roman" panose="02020603050405020304" pitchFamily="18" charset="0"/>
              <a:cs typeface="Times New Roman" panose="02020603050405020304" pitchFamily="18" charset="0"/>
            </a:endParaRPr>
          </a:p>
        </p:txBody>
      </p:sp>
      <p:sp>
        <p:nvSpPr>
          <p:cNvPr id="7" name="Объект 6"/>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r>
              <a:rPr lang="kk-KZ" b="1" dirty="0">
                <a:latin typeface="Times New Roman" panose="02020603050405020304" pitchFamily="18" charset="0"/>
                <a:cs typeface="Times New Roman" panose="02020603050405020304" pitchFamily="18" charset="0"/>
              </a:rPr>
              <a:t>Күрделі вирустар </a:t>
            </a:r>
            <a:r>
              <a:rPr lang="kk-KZ" dirty="0">
                <a:latin typeface="Times New Roman" panose="02020603050405020304" pitchFamily="18" charset="0"/>
                <a:cs typeface="Times New Roman" panose="02020603050405020304" pitchFamily="18" charset="0"/>
              </a:rPr>
              <a:t>– нуклеокапсидті жауып жатқан қосымша суперкапсид деп аталатын қабат болады. Бұл қабат липопротеинді немесе белокты, яғни мұндай вирустарда қосымша химиялық компонеттер.</a:t>
            </a: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395536" y="332656"/>
            <a:ext cx="828092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400" dirty="0">
                <a:latin typeface="Times New Roman" panose="02020603050405020304" pitchFamily="18" charset="0"/>
                <a:cs typeface="Times New Roman" panose="02020603050405020304" pitchFamily="18" charset="0"/>
              </a:rPr>
              <a:t>Капсид – (гр.</a:t>
            </a:r>
            <a:r>
              <a:rPr lang="en-US" sz="2400" dirty="0" err="1">
                <a:latin typeface="Times New Roman" panose="02020603050405020304" pitchFamily="18" charset="0"/>
                <a:cs typeface="Times New Roman" panose="02020603050405020304" pitchFamily="18" charset="0"/>
              </a:rPr>
              <a:t>capsa</a:t>
            </a:r>
            <a:r>
              <a:rPr lang="en-US" sz="2400"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 қорап) – нуклеин қышқылымен комплекс түзетін белоктық қапшық. Нуклеин қышқылы мен белоктан тұратын комплексті нуклеокапсид деп атайды. </a:t>
            </a:r>
            <a:endParaRPr lang="ru-RU" sz="24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 y="3888085"/>
            <a:ext cx="4049572" cy="292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78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9" y="365175"/>
            <a:ext cx="7848872" cy="975641"/>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kk-KZ" sz="3600" b="1" dirty="0">
                <a:latin typeface="Times New Roman" panose="02020603050405020304" pitchFamily="18" charset="0"/>
                <a:cs typeface="Times New Roman" panose="02020603050405020304" pitchFamily="18" charset="0"/>
              </a:rPr>
              <a:t>Вириондардың капсидтерінің құрылысы екі типті болады:</a:t>
            </a:r>
            <a:endParaRPr lang="ru-RU" sz="3600" b="1"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983115757"/>
              </p:ext>
            </p:extLst>
          </p:nvPr>
        </p:nvGraphicFramePr>
        <p:xfrm>
          <a:off x="251520" y="1628800"/>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987250"/>
            <a:ext cx="374441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4762872"/>
            <a:ext cx="3491880" cy="209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57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701972326"/>
              </p:ext>
            </p:extLst>
          </p:nvPr>
        </p:nvGraphicFramePr>
        <p:xfrm>
          <a:off x="323530" y="404664"/>
          <a:ext cx="849694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1916832"/>
            <a:ext cx="237626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1916832"/>
            <a:ext cx="2592710" cy="16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3606347"/>
            <a:ext cx="1870364" cy="131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8273" y="3515607"/>
            <a:ext cx="1661356" cy="147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29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75"/>
            <a:ext cx="7886700" cy="831625"/>
          </a:xfr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kk-KZ" b="1" dirty="0">
                <a:solidFill>
                  <a:schemeClr val="tx1"/>
                </a:solidFill>
                <a:latin typeface="Times New Roman" panose="02020603050405020304" pitchFamily="18" charset="0"/>
                <a:cs typeface="Times New Roman" panose="02020603050405020304" pitchFamily="18" charset="0"/>
              </a:rPr>
              <a:t>Белоктар </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611560" y="1412776"/>
            <a:ext cx="3888432" cy="720080"/>
          </a:xfrm>
          <a:solidFill>
            <a:srgbClr val="92D050"/>
          </a:solidFill>
        </p:spPr>
        <p:txBody>
          <a:bodyPr>
            <a:normAutofit/>
          </a:bodyPr>
          <a:lstStyle/>
          <a:p>
            <a:r>
              <a:rPr lang="kk-KZ" sz="3200" dirty="0">
                <a:latin typeface="Times New Roman" panose="02020603050405020304" pitchFamily="18" charset="0"/>
                <a:cs typeface="Times New Roman" panose="02020603050405020304" pitchFamily="18" charset="0"/>
              </a:rPr>
              <a:t>Құрылымдық </a:t>
            </a:r>
            <a:endParaRPr lang="ru-RU" sz="3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lstStyle/>
          <a:p>
            <a:r>
              <a:rPr lang="kk-KZ" dirty="0">
                <a:latin typeface="Times New Roman" panose="02020603050405020304" pitchFamily="18" charset="0"/>
                <a:cs typeface="Times New Roman" panose="02020603050405020304" pitchFamily="18" charset="0"/>
              </a:rPr>
              <a:t>Капсид белоктар ( ішкі белоктар – нуклеин қышқылымен байланысқан.</a:t>
            </a:r>
          </a:p>
          <a:p>
            <a:r>
              <a:rPr lang="kk-KZ" dirty="0">
                <a:latin typeface="Times New Roman" panose="02020603050405020304" pitchFamily="18" charset="0"/>
                <a:cs typeface="Times New Roman" panose="02020603050405020304" pitchFamily="18" charset="0"/>
              </a:rPr>
              <a:t>Матриксін М белок – капсид немесе суперкапсид арасында орналасқан.</a:t>
            </a:r>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629152" y="1412776"/>
            <a:ext cx="3887391" cy="720080"/>
          </a:xfrm>
          <a:solidFill>
            <a:srgbClr val="92D050"/>
          </a:solidFill>
        </p:spPr>
        <p:txBody>
          <a:bodyPr>
            <a:normAutofit/>
          </a:bodyPr>
          <a:lstStyle/>
          <a:p>
            <a:r>
              <a:rPr lang="kk-KZ" sz="3200" dirty="0">
                <a:latin typeface="Times New Roman" panose="02020603050405020304" pitchFamily="18" charset="0"/>
                <a:cs typeface="Times New Roman" panose="02020603050405020304" pitchFamily="18" charset="0"/>
              </a:rPr>
              <a:t>Құрылымдық емес </a:t>
            </a:r>
            <a:endParaRPr lang="ru-RU" sz="32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solidFill>
            <a:schemeClr val="accent1">
              <a:lumMod val="60000"/>
              <a:lumOff val="40000"/>
            </a:schemeClr>
          </a:solidFill>
          <a:ln>
            <a:solidFill>
              <a:schemeClr val="accent1"/>
            </a:solidFill>
          </a:ln>
        </p:spPr>
        <p:txBody>
          <a:bodyPr>
            <a:normAutofit fontScale="85000" lnSpcReduction="10000"/>
          </a:bodyPr>
          <a:lstStyle/>
          <a:p>
            <a:r>
              <a:rPr lang="kk-KZ" dirty="0">
                <a:latin typeface="Times New Roman" panose="02020603050405020304" pitchFamily="18" charset="0"/>
                <a:cs typeface="Times New Roman" panose="02020603050405020304" pitchFamily="18" charset="0"/>
              </a:rPr>
              <a:t>Структуралық (құрылымдық белоктар)</a:t>
            </a:r>
            <a:r>
              <a:rPr lang="ru-RU" dirty="0">
                <a:latin typeface="Times New Roman" panose="02020603050405020304" pitchFamily="18" charset="0"/>
                <a:cs typeface="Times New Roman" panose="02020603050405020304" pitchFamily="18" charset="0"/>
              </a:rPr>
              <a:t>.</a:t>
            </a:r>
          </a:p>
          <a:p>
            <a:r>
              <a:rPr lang="kk-KZ" dirty="0">
                <a:latin typeface="Times New Roman" panose="02020603050405020304" pitchFamily="18" charset="0"/>
                <a:cs typeface="Times New Roman" panose="02020603050405020304" pitchFamily="18" charset="0"/>
              </a:rPr>
              <a:t>Репродукция ферменттері – РНҚ, ДНҚ және белок синтездейтін фермент.</a:t>
            </a:r>
          </a:p>
          <a:p>
            <a:r>
              <a:rPr lang="kk-KZ" dirty="0">
                <a:latin typeface="Times New Roman" panose="02020603050405020304" pitchFamily="18" charset="0"/>
                <a:cs typeface="Times New Roman" panose="02020603050405020304" pitchFamily="18" charset="0"/>
              </a:rPr>
              <a:t>Реттегіш белок</a:t>
            </a:r>
          </a:p>
          <a:p>
            <a:r>
              <a:rPr lang="kk-KZ" dirty="0">
                <a:latin typeface="Times New Roman" panose="02020603050405020304" pitchFamily="18" charset="0"/>
                <a:cs typeface="Times New Roman" panose="02020603050405020304" pitchFamily="18" charset="0"/>
              </a:rPr>
              <a:t>Белоктар мен нуклеин қышқылын модификациялаушы ферменттер.</a:t>
            </a:r>
          </a:p>
        </p:txBody>
      </p:sp>
    </p:spTree>
    <p:extLst>
      <p:ext uri="{BB962C8B-B14F-4D97-AF65-F5344CB8AC3E}">
        <p14:creationId xmlns:p14="http://schemas.microsoft.com/office/powerpoint/2010/main" val="183248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03634"/>
          </a:xfrm>
        </p:spPr>
        <p:style>
          <a:lnRef idx="1">
            <a:schemeClr val="accent2"/>
          </a:lnRef>
          <a:fillRef idx="2">
            <a:schemeClr val="accent2"/>
          </a:fillRef>
          <a:effectRef idx="1">
            <a:schemeClr val="accent2"/>
          </a:effectRef>
          <a:fontRef idx="minor">
            <a:schemeClr val="dk1"/>
          </a:fontRef>
        </p:style>
        <p:txBody>
          <a:bodyPr/>
          <a:lstStyle/>
          <a:p>
            <a:r>
              <a:rPr lang="kk-KZ" b="1" dirty="0">
                <a:latin typeface="Times New Roman" panose="02020603050405020304" pitchFamily="18" charset="0"/>
                <a:cs typeface="Times New Roman" panose="02020603050405020304" pitchFamily="18" charset="0"/>
              </a:rPr>
              <a:t>Белоктар қызметі:</a:t>
            </a:r>
            <a:endParaRPr lang="ru-RU"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6983586"/>
              </p:ext>
            </p:extLst>
          </p:nvPr>
        </p:nvGraphicFramePr>
        <p:xfrm>
          <a:off x="611560" y="1825627"/>
          <a:ext cx="7903790" cy="441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19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lstStyle/>
          <a:p>
            <a:r>
              <a:rPr lang="kk-KZ" b="1" dirty="0">
                <a:latin typeface="Times New Roman" panose="02020603050405020304" pitchFamily="18" charset="0"/>
                <a:cs typeface="Times New Roman" panose="02020603050405020304" pitchFamily="18" charset="0"/>
              </a:rPr>
              <a:t>Жоспар</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solidFill>
            <a:schemeClr val="bg1"/>
          </a:solidFill>
          <a:ln>
            <a:solidFill>
              <a:schemeClr val="accent4">
                <a:lumMod val="40000"/>
                <a:lumOff val="60000"/>
              </a:schemeClr>
            </a:solid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ru-RU" b="1" dirty="0" err="1">
                <a:latin typeface="Times New Roman" panose="02020603050405020304" pitchFamily="18" charset="0"/>
                <a:cs typeface="Times New Roman" panose="02020603050405020304" pitchFamily="18" charset="0"/>
              </a:rPr>
              <a:t>Кіріспе</a:t>
            </a:r>
            <a:endParaRPr lang="ru-RU" b="1"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Жалпы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сипаттама</a:t>
            </a:r>
            <a:endParaRPr lang="ru-RU"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Негізгі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бөлім</a:t>
            </a:r>
            <a:endParaRPr lang="ru-RU" b="1"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Бактериофагтар. </a:t>
            </a:r>
          </a:p>
          <a:p>
            <a:r>
              <a:rPr lang="kk-KZ" b="1" dirty="0">
                <a:latin typeface="Times New Roman" panose="02020603050405020304" pitchFamily="18" charset="0"/>
                <a:cs typeface="Times New Roman" panose="02020603050405020304" pitchFamily="18" charset="0"/>
              </a:rPr>
              <a:t>Вирустардың құрылысы.</a:t>
            </a:r>
          </a:p>
          <a:p>
            <a:r>
              <a:rPr lang="kk-KZ" b="1" dirty="0">
                <a:latin typeface="Times New Roman" panose="02020603050405020304" pitchFamily="18" charset="0"/>
                <a:cs typeface="Times New Roman" panose="02020603050405020304" pitchFamily="18" charset="0"/>
              </a:rPr>
              <a:t>Вирустық геномдардың репликациясы.</a:t>
            </a:r>
            <a:endParaRPr lang="ru-RU"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Қорытынды</a:t>
            </a:r>
            <a:endParaRPr lang="ru-RU" b="1" dirty="0">
              <a:latin typeface="Times New Roman" panose="02020603050405020304" pitchFamily="18" charset="0"/>
              <a:cs typeface="Times New Roman" panose="02020603050405020304" pitchFamily="18" charset="0"/>
            </a:endParaRPr>
          </a:p>
          <a:p>
            <a:r>
              <a:rPr lang="ru-RU" b="1" dirty="0" err="1">
                <a:latin typeface="Times New Roman" panose="02020603050405020304" pitchFamily="18" charset="0"/>
                <a:cs typeface="Times New Roman" panose="02020603050405020304" pitchFamily="18" charset="0"/>
              </a:rPr>
              <a:t>Әдебиеттер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тізімі</a:t>
            </a:r>
            <a:endParaRPr lang="ru-RU" b="1"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93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755266803"/>
              </p:ext>
            </p:extLst>
          </p:nvPr>
        </p:nvGraphicFramePr>
        <p:xfrm>
          <a:off x="323528" y="1556792"/>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611560" y="365175"/>
            <a:ext cx="7903790" cy="975641"/>
          </a:xfrm>
          <a:solidFill>
            <a:srgbClr val="FFFF00"/>
          </a:solidFill>
        </p:spPr>
        <p:style>
          <a:lnRef idx="1">
            <a:schemeClr val="dk1"/>
          </a:lnRef>
          <a:fillRef idx="2">
            <a:schemeClr val="dk1"/>
          </a:fillRef>
          <a:effectRef idx="1">
            <a:schemeClr val="dk1"/>
          </a:effectRef>
          <a:fontRef idx="minor">
            <a:schemeClr val="dk1"/>
          </a:fontRef>
        </p:style>
        <p:txBody>
          <a:bodyPr/>
          <a:lstStyle/>
          <a:p>
            <a:r>
              <a:rPr lang="kk-KZ" b="1" dirty="0">
                <a:latin typeface="Times New Roman" panose="02020603050405020304" pitchFamily="18" charset="0"/>
                <a:cs typeface="Times New Roman" panose="02020603050405020304" pitchFamily="18" charset="0"/>
              </a:rPr>
              <a:t>Нуклеин қышқылы.</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32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188640"/>
            <a:ext cx="8712968" cy="778098"/>
          </a:xfrm>
        </p:spPr>
        <p:style>
          <a:lnRef idx="1">
            <a:schemeClr val="accent1"/>
          </a:lnRef>
          <a:fillRef idx="2">
            <a:schemeClr val="accent1"/>
          </a:fillRef>
          <a:effectRef idx="1">
            <a:schemeClr val="accent1"/>
          </a:effectRef>
          <a:fontRef idx="minor">
            <a:schemeClr val="dk1"/>
          </a:fontRef>
        </p:style>
        <p:txBody>
          <a:bodyPr>
            <a:noAutofit/>
          </a:bodyPr>
          <a:lstStyle/>
          <a:p>
            <a:r>
              <a:rPr lang="kk-KZ" sz="3200" b="1" dirty="0">
                <a:latin typeface="Times New Roman" panose="02020603050405020304" pitchFamily="18" charset="0"/>
                <a:cs typeface="Times New Roman" panose="02020603050405020304" pitchFamily="18" charset="0"/>
              </a:rPr>
              <a:t>Барлық вирустарды нуклеин қышқылының түріне байланысты:</a:t>
            </a:r>
            <a:endParaRPr lang="ru-RU" sz="3200" b="1" dirty="0">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idx="1"/>
          </p:nvPr>
        </p:nvSpPr>
        <p:spPr>
          <a:xfrm>
            <a:off x="179512" y="1124744"/>
            <a:ext cx="4392488" cy="639762"/>
          </a:xfrm>
        </p:spPr>
        <p:style>
          <a:lnRef idx="1">
            <a:schemeClr val="accent2"/>
          </a:lnRef>
          <a:fillRef idx="3">
            <a:schemeClr val="accent2"/>
          </a:fillRef>
          <a:effectRef idx="2">
            <a:schemeClr val="accent2"/>
          </a:effectRef>
          <a:fontRef idx="minor">
            <a:schemeClr val="lt1"/>
          </a:fontRef>
        </p:style>
        <p:txBody>
          <a:bodyPr/>
          <a:lstStyle/>
          <a:p>
            <a:r>
              <a:rPr lang="kk-KZ" dirty="0">
                <a:latin typeface="Times New Roman" panose="02020603050405020304" pitchFamily="18" charset="0"/>
                <a:cs typeface="Times New Roman" panose="02020603050405020304" pitchFamily="18" charset="0"/>
              </a:rPr>
              <a:t>ДНҚ - лы</a:t>
            </a:r>
            <a:r>
              <a:rPr lang="kk-KZ" dirty="0"/>
              <a:t> </a:t>
            </a:r>
            <a:endParaRPr lang="ru-RU" dirty="0"/>
          </a:p>
        </p:txBody>
      </p:sp>
      <p:sp>
        <p:nvSpPr>
          <p:cNvPr id="7" name="Объект 6"/>
          <p:cNvSpPr>
            <a:spLocks noGrp="1"/>
          </p:cNvSpPr>
          <p:nvPr>
            <p:ph sz="half" idx="2"/>
          </p:nvPr>
        </p:nvSpPr>
        <p:spPr>
          <a:xfrm>
            <a:off x="4860033" y="1916832"/>
            <a:ext cx="4283968" cy="2592288"/>
          </a:xfrm>
        </p:spPr>
        <p:style>
          <a:lnRef idx="1">
            <a:schemeClr val="accent2"/>
          </a:lnRef>
          <a:fillRef idx="2">
            <a:schemeClr val="accent2"/>
          </a:fillRef>
          <a:effectRef idx="1">
            <a:schemeClr val="accent2"/>
          </a:effectRef>
          <a:fontRef idx="minor">
            <a:schemeClr val="dk1"/>
          </a:fontRef>
        </p:style>
        <p:txBody>
          <a:bodyPr/>
          <a:lstStyle/>
          <a:p>
            <a:r>
              <a:rPr lang="kk-KZ" dirty="0">
                <a:latin typeface="Times New Roman" panose="02020603050405020304" pitchFamily="18" charset="0"/>
                <a:cs typeface="Times New Roman" panose="02020603050405020304" pitchFamily="18" charset="0"/>
              </a:rPr>
              <a:t>Бір жіпшелі, түзу</a:t>
            </a:r>
          </a:p>
          <a:p>
            <a:r>
              <a:rPr lang="kk-KZ" dirty="0">
                <a:latin typeface="Times New Roman" panose="02020603050405020304" pitchFamily="18" charset="0"/>
                <a:cs typeface="Times New Roman" panose="02020603050405020304" pitchFamily="18" charset="0"/>
              </a:rPr>
              <a:t>Бір жіпшелі түзу, фрагменттелген. </a:t>
            </a:r>
          </a:p>
          <a:p>
            <a:r>
              <a:rPr lang="kk-KZ" dirty="0">
                <a:latin typeface="Times New Roman" panose="02020603050405020304" pitchFamily="18" charset="0"/>
                <a:cs typeface="Times New Roman" panose="02020603050405020304" pitchFamily="18" charset="0"/>
              </a:rPr>
              <a:t>Екі жіпшелі түзу фрагменттелген (риовирустар)</a:t>
            </a:r>
          </a:p>
        </p:txBody>
      </p:sp>
      <p:sp>
        <p:nvSpPr>
          <p:cNvPr id="8" name="Текст 7"/>
          <p:cNvSpPr>
            <a:spLocks noGrp="1"/>
          </p:cNvSpPr>
          <p:nvPr>
            <p:ph type="body" sz="quarter" idx="3"/>
          </p:nvPr>
        </p:nvSpPr>
        <p:spPr>
          <a:xfrm>
            <a:off x="4860057" y="1124744"/>
            <a:ext cx="4185791" cy="639762"/>
          </a:xfrm>
        </p:spPr>
        <p:style>
          <a:lnRef idx="1">
            <a:schemeClr val="accent2"/>
          </a:lnRef>
          <a:fillRef idx="3">
            <a:schemeClr val="accent2"/>
          </a:fillRef>
          <a:effectRef idx="2">
            <a:schemeClr val="accent2"/>
          </a:effectRef>
          <a:fontRef idx="minor">
            <a:schemeClr val="lt1"/>
          </a:fontRef>
        </p:style>
        <p:txBody>
          <a:bodyPr/>
          <a:lstStyle/>
          <a:p>
            <a:r>
              <a:rPr lang="kk-KZ" dirty="0">
                <a:latin typeface="Times New Roman" panose="02020603050405020304" pitchFamily="18" charset="0"/>
                <a:cs typeface="Times New Roman" panose="02020603050405020304" pitchFamily="18" charset="0"/>
              </a:rPr>
              <a:t>РНҚ – лы </a:t>
            </a:r>
            <a:endParaRPr lang="ru-RU" dirty="0">
              <a:latin typeface="Times New Roman" panose="02020603050405020304" pitchFamily="18" charset="0"/>
              <a:cs typeface="Times New Roman" panose="02020603050405020304" pitchFamily="18" charset="0"/>
            </a:endParaRPr>
          </a:p>
        </p:txBody>
      </p:sp>
      <p:sp>
        <p:nvSpPr>
          <p:cNvPr id="9" name="Объект 8"/>
          <p:cNvSpPr>
            <a:spLocks noGrp="1"/>
          </p:cNvSpPr>
          <p:nvPr>
            <p:ph sz="quarter" idx="4"/>
          </p:nvPr>
        </p:nvSpPr>
        <p:spPr>
          <a:xfrm>
            <a:off x="179512" y="1916832"/>
            <a:ext cx="4320480" cy="2592288"/>
          </a:xfrm>
        </p:spPr>
        <p:style>
          <a:lnRef idx="1">
            <a:schemeClr val="accent2"/>
          </a:lnRef>
          <a:fillRef idx="2">
            <a:schemeClr val="accent2"/>
          </a:fillRef>
          <a:effectRef idx="1">
            <a:schemeClr val="accent2"/>
          </a:effectRef>
          <a:fontRef idx="minor">
            <a:schemeClr val="dk1"/>
          </a:fontRef>
        </p:style>
        <p:txBody>
          <a:bodyPr/>
          <a:lstStyle/>
          <a:p>
            <a:r>
              <a:rPr lang="kk-KZ" dirty="0">
                <a:latin typeface="Times New Roman" panose="02020603050405020304" pitchFamily="18" charset="0"/>
                <a:cs typeface="Times New Roman" panose="02020603050405020304" pitchFamily="18" charset="0"/>
              </a:rPr>
              <a:t>Бір жіпшелі, түзу (парвовирустар);</a:t>
            </a:r>
          </a:p>
          <a:p>
            <a:r>
              <a:rPr lang="kk-KZ" dirty="0">
                <a:latin typeface="Times New Roman" panose="02020603050405020304" pitchFamily="18" charset="0"/>
                <a:cs typeface="Times New Roman" panose="02020603050405020304" pitchFamily="18" charset="0"/>
              </a:rPr>
              <a:t>Екі жіпшелі түзу (аденовирустар);</a:t>
            </a:r>
          </a:p>
          <a:p>
            <a:r>
              <a:rPr lang="kk-KZ" dirty="0">
                <a:latin typeface="Times New Roman" panose="02020603050405020304" pitchFamily="18" charset="0"/>
                <a:cs typeface="Times New Roman" panose="02020603050405020304" pitchFamily="18" charset="0"/>
              </a:rPr>
              <a:t>Екі жіпшелі, сақина тәрізді.</a:t>
            </a:r>
          </a:p>
        </p:txBody>
      </p:sp>
    </p:spTree>
    <p:extLst>
      <p:ext uri="{BB962C8B-B14F-4D97-AF65-F5344CB8AC3E}">
        <p14:creationId xmlns:p14="http://schemas.microsoft.com/office/powerpoint/2010/main" val="67500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642" y="170734"/>
            <a:ext cx="7886700" cy="1776033"/>
          </a:xfrm>
        </p:spPr>
        <p:style>
          <a:lnRef idx="1">
            <a:schemeClr val="accent1"/>
          </a:lnRef>
          <a:fillRef idx="2">
            <a:schemeClr val="accent1"/>
          </a:fillRef>
          <a:effectRef idx="1">
            <a:schemeClr val="accent1"/>
          </a:effectRef>
          <a:fontRef idx="minor">
            <a:schemeClr val="dk1"/>
          </a:fontRef>
        </p:style>
        <p:txBody>
          <a:bodyPr>
            <a:noAutofit/>
          </a:bodyPr>
          <a:lstStyle/>
          <a:p>
            <a:pPr algn="ctr"/>
            <a:br>
              <a:rPr lang="ru-RU" sz="3600" b="1" dirty="0">
                <a:solidFill>
                  <a:schemeClr val="tx1"/>
                </a:solidFill>
                <a:latin typeface="Times New Roman" panose="02020603050405020304" pitchFamily="18" charset="0"/>
                <a:cs typeface="Times New Roman" panose="02020603050405020304" pitchFamily="18" charset="0"/>
              </a:rPr>
            </a:br>
            <a:r>
              <a:rPr lang="ru-RU" sz="3600" b="1" dirty="0" err="1">
                <a:solidFill>
                  <a:schemeClr val="tx1"/>
                </a:solidFill>
                <a:latin typeface="Times New Roman" panose="02020603050405020304" pitchFamily="18" charset="0"/>
                <a:cs typeface="Times New Roman" panose="02020603050405020304" pitchFamily="18" charset="0"/>
              </a:rPr>
              <a:t>Клеткада</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вирустың</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репликациясы</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Вирустардың</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жиналуы</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Клеткадан</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туынды</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вириондардың</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шығуы</a:t>
            </a:r>
            <a:r>
              <a:rPr lang="ru-RU" sz="3600" b="1" dirty="0">
                <a:solidFill>
                  <a:schemeClr val="tx1"/>
                </a:solidFill>
                <a:latin typeface="Times New Roman" panose="02020603050405020304" pitchFamily="18" charset="0"/>
                <a:cs typeface="Times New Roman" panose="02020603050405020304" pitchFamily="18" charset="0"/>
              </a:rPr>
              <a:t>.</a:t>
            </a:r>
            <a:br>
              <a:rPr lang="ru-RU" sz="3600" b="1" dirty="0">
                <a:solidFill>
                  <a:schemeClr val="tx1"/>
                </a:solidFill>
                <a:latin typeface="Times New Roman" panose="02020603050405020304" pitchFamily="18" charset="0"/>
                <a:cs typeface="Times New Roman" panose="02020603050405020304" pitchFamily="18" charset="0"/>
              </a:rPr>
            </a:b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2179236"/>
            <a:ext cx="8047806" cy="4490167"/>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0" indent="0">
              <a:buNone/>
            </a:pPr>
            <a:r>
              <a:rPr lang="kk-KZ" dirty="0">
                <a:latin typeface="Times New Roman" panose="02020603050405020304" pitchFamily="18" charset="0"/>
                <a:cs typeface="Times New Roman" panose="02020603050405020304" pitchFamily="18" charset="0"/>
              </a:rPr>
              <a:t>Генетикалық материалдың типіне байланысты (ДНҚ немесе РНҚ) геномдардың туынды көшірмелердің түзілуі алуан түрлі өтеді. ДНҚ-геномды вирустарда вирусты ДНҚ-дың репликациясы клеткалылардың ДНҚ репликациясына ұқсас болып өтеді. РНҚ-геномды вирустардың вирустық РНҚ тәуелді РНҚ-полимеразалар жүзеге асырады (репликазалар). Ретровирустар өзгешеленеді, олардың +РНҚ-лары ДНҚ синтезі үшін матрица қызметін атқарады. РНҚ матрицасында ДНҚ синтезін РНҚ тәуелді ДНҚ-полимераза (кері транскриптаза) жүзеге асырады, ол РНҚ-дан ДНҚ-ға ақпараттың көшірілуіне қажет. Синтезделген вирустық ДНҚ ДНҚ-проирус формасында клеткалық геномға интеграцияланады.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89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r="-138" b="5865"/>
          <a:stretch/>
        </p:blipFill>
        <p:spPr>
          <a:xfrm>
            <a:off x="1835697" y="119824"/>
            <a:ext cx="6238456" cy="4235518"/>
          </a:xfrm>
          <a:prstGeom prst="rect">
            <a:avLst/>
          </a:prstGeom>
        </p:spPr>
      </p:pic>
      <p:sp>
        <p:nvSpPr>
          <p:cNvPr id="5" name="Скругленный прямоугольник 4"/>
          <p:cNvSpPr/>
          <p:nvPr/>
        </p:nvSpPr>
        <p:spPr>
          <a:xfrm>
            <a:off x="251521" y="4355342"/>
            <a:ext cx="8712968" cy="23624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kk-KZ" dirty="0">
                <a:solidFill>
                  <a:prstClr val="black"/>
                </a:solidFill>
                <a:latin typeface="Times New Roman" panose="02020603050405020304" pitchFamily="18" charset="0"/>
                <a:cs typeface="Times New Roman" panose="02020603050405020304" pitchFamily="18" charset="0"/>
              </a:rPr>
              <a:t>Біржіпшелі РНҚ-вирустардың репликациясына келетін болсақ. Репликация 2 этапта жүреді: бірінші – геномға комплементарлы матрицаның түзілуі; екінші – осы матрицадан РНҚ көшірмелердің түзілуі. Репликация кезінде +РНҚ-вирустардың көшірме саны –РНҚ қатаң бақыланады, ал +РНҚ көшірмелердің саны бақыланбайды (-РНҚ синтезделген жіпше матрицасынан). Ал екіжіпшелі РНҚ-вирустардың репликациясы туралы айтатын болсақ. +РНҚ синтезі үшін матрица ретінде вирустық репликазалар РНҚ  мнус-жіпшесін пайдаланады. –РНҚ молекулалар бір бөлігі +РНҚ-мен қосылып, екіжіпшелі РНҚ молекуласын түзеді. Ал басқа бөлігі болса, мРНҚ синтезі үшін –РНҚ матрица ретінде болады. </a:t>
            </a: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70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t="5337"/>
          <a:stretch/>
        </p:blipFill>
        <p:spPr>
          <a:xfrm>
            <a:off x="1389888" y="804672"/>
            <a:ext cx="6757416" cy="5864352"/>
          </a:xfrm>
          <a:prstGeom prst="rect">
            <a:avLst/>
          </a:prstGeom>
        </p:spPr>
      </p:pic>
      <p:sp>
        <p:nvSpPr>
          <p:cNvPr id="5" name="Скругленный прямоугольник 4"/>
          <p:cNvSpPr/>
          <p:nvPr/>
        </p:nvSpPr>
        <p:spPr>
          <a:xfrm>
            <a:off x="1709928" y="207264"/>
            <a:ext cx="6336792" cy="485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kk-KZ" dirty="0">
                <a:solidFill>
                  <a:prstClr val="black"/>
                </a:solidFill>
              </a:rPr>
              <a:t>Вирустардың классификациясы және морфологиясы</a:t>
            </a:r>
            <a:endParaRPr lang="ru-RU" dirty="0">
              <a:solidFill>
                <a:prstClr val="black"/>
              </a:solidFill>
            </a:endParaRPr>
          </a:p>
        </p:txBody>
      </p:sp>
      <p:sp>
        <p:nvSpPr>
          <p:cNvPr id="6" name="Скругленный прямоугольник 5"/>
          <p:cNvSpPr/>
          <p:nvPr/>
        </p:nvSpPr>
        <p:spPr>
          <a:xfrm>
            <a:off x="2377440" y="987552"/>
            <a:ext cx="2391156" cy="207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prstClr val="white"/>
                </a:solidFill>
              </a:rPr>
              <a:t>Қабығы бар </a:t>
            </a:r>
            <a:endParaRPr lang="ru-RU" dirty="0">
              <a:solidFill>
                <a:prstClr val="white"/>
              </a:solidFill>
            </a:endParaRPr>
          </a:p>
        </p:txBody>
      </p:sp>
      <p:sp>
        <p:nvSpPr>
          <p:cNvPr id="7" name="Скругленный прямоугольник 6"/>
          <p:cNvSpPr/>
          <p:nvPr/>
        </p:nvSpPr>
        <p:spPr>
          <a:xfrm>
            <a:off x="5779008" y="1011936"/>
            <a:ext cx="2267712" cy="195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prstClr val="white"/>
                </a:solidFill>
              </a:rPr>
              <a:t>Қабығы жоқ</a:t>
            </a:r>
            <a:endParaRPr lang="ru-RU" dirty="0">
              <a:solidFill>
                <a:prstClr val="white"/>
              </a:solidFill>
            </a:endParaRPr>
          </a:p>
        </p:txBody>
      </p:sp>
      <p:sp>
        <p:nvSpPr>
          <p:cNvPr id="8" name="Скругленный прямоугольник 7"/>
          <p:cNvSpPr/>
          <p:nvPr/>
        </p:nvSpPr>
        <p:spPr>
          <a:xfrm>
            <a:off x="2377440" y="1292352"/>
            <a:ext cx="2391156" cy="268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prstClr val="white"/>
                </a:solidFill>
              </a:rPr>
              <a:t>ДНҚ-жіпшелі</a:t>
            </a:r>
            <a:endParaRPr lang="ru-RU" dirty="0">
              <a:solidFill>
                <a:prstClr val="white"/>
              </a:solidFill>
            </a:endParaRPr>
          </a:p>
        </p:txBody>
      </p:sp>
      <p:pic>
        <p:nvPicPr>
          <p:cNvPr id="9" name="Рисунок 8"/>
          <p:cNvPicPr>
            <a:picLocks noChangeAspect="1"/>
          </p:cNvPicPr>
          <p:nvPr/>
        </p:nvPicPr>
        <p:blipFill>
          <a:blip r:embed="rId3"/>
          <a:stretch>
            <a:fillRect/>
          </a:stretch>
        </p:blipFill>
        <p:spPr>
          <a:xfrm>
            <a:off x="5712612" y="1207037"/>
            <a:ext cx="2400508" cy="493819"/>
          </a:xfrm>
          <a:prstGeom prst="rect">
            <a:avLst/>
          </a:prstGeom>
        </p:spPr>
      </p:pic>
      <p:sp>
        <p:nvSpPr>
          <p:cNvPr id="10" name="Скругленный прямоугольник 9"/>
          <p:cNvSpPr/>
          <p:nvPr/>
        </p:nvSpPr>
        <p:spPr>
          <a:xfrm>
            <a:off x="5712610" y="2492896"/>
            <a:ext cx="2368296" cy="311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a:solidFill>
                  <a:prstClr val="white"/>
                </a:solidFill>
              </a:rPr>
              <a:t>ДНҚ жіпшелі вирустар</a:t>
            </a:r>
            <a:endParaRPr lang="ru-RU" sz="1600" dirty="0">
              <a:solidFill>
                <a:prstClr val="white"/>
              </a:solidFill>
            </a:endParaRPr>
          </a:p>
        </p:txBody>
      </p:sp>
      <p:sp>
        <p:nvSpPr>
          <p:cNvPr id="11" name="Скругленный прямоугольник 10"/>
          <p:cNvSpPr/>
          <p:nvPr/>
        </p:nvSpPr>
        <p:spPr>
          <a:xfrm>
            <a:off x="1709928" y="3194304"/>
            <a:ext cx="3424428" cy="2773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a:solidFill>
                  <a:prstClr val="black"/>
                </a:solidFill>
              </a:rPr>
              <a:t>РНҚ-біржіпшелі </a:t>
            </a:r>
            <a:endParaRPr lang="ru-RU" dirty="0">
              <a:solidFill>
                <a:prstClr val="black"/>
              </a:solidFill>
            </a:endParaRPr>
          </a:p>
        </p:txBody>
      </p:sp>
      <p:sp>
        <p:nvSpPr>
          <p:cNvPr id="12" name="Скругленный прямоугольник 11"/>
          <p:cNvSpPr/>
          <p:nvPr/>
        </p:nvSpPr>
        <p:spPr>
          <a:xfrm>
            <a:off x="5797296" y="3214190"/>
            <a:ext cx="2283610" cy="25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a:solidFill>
                  <a:prstClr val="white"/>
                </a:solidFill>
              </a:rPr>
              <a:t>РНҚ-екіжіпшелі вирустар</a:t>
            </a:r>
            <a:endParaRPr lang="ru-RU" sz="1400" dirty="0">
              <a:solidFill>
                <a:prstClr val="white"/>
              </a:solidFill>
            </a:endParaRPr>
          </a:p>
        </p:txBody>
      </p:sp>
      <p:sp>
        <p:nvSpPr>
          <p:cNvPr id="13" name="Овал 12"/>
          <p:cNvSpPr/>
          <p:nvPr/>
        </p:nvSpPr>
        <p:spPr>
          <a:xfrm>
            <a:off x="5712611" y="4468368"/>
            <a:ext cx="2368296" cy="400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a:solidFill>
                  <a:prstClr val="white"/>
                </a:solidFill>
              </a:rPr>
              <a:t>РНҚ біржіпшелі</a:t>
            </a:r>
            <a:endParaRPr lang="ru-RU" sz="1600">
              <a:solidFill>
                <a:prstClr val="white"/>
              </a:solidFill>
            </a:endParaRPr>
          </a:p>
        </p:txBody>
      </p:sp>
    </p:spTree>
    <p:extLst>
      <p:ext uri="{BB962C8B-B14F-4D97-AF65-F5344CB8AC3E}">
        <p14:creationId xmlns:p14="http://schemas.microsoft.com/office/powerpoint/2010/main" val="3446969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pPr algn="ctr"/>
            <a:r>
              <a:rPr lang="kk-KZ" dirty="0">
                <a:latin typeface="Times New Roman" panose="02020603050405020304" pitchFamily="18" charset="0"/>
                <a:cs typeface="Times New Roman" panose="02020603050405020304" pitchFamily="18" charset="0"/>
              </a:rPr>
              <a:t>Вирустардың жиналуы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1825631"/>
            <a:ext cx="8047806" cy="4699719"/>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kk-KZ" dirty="0">
                <a:latin typeface="Times New Roman" panose="02020603050405020304" pitchFamily="18" charset="0"/>
                <a:cs typeface="Times New Roman" panose="02020603050405020304" pitchFamily="18" charset="0"/>
              </a:rPr>
              <a:t>Қарапайым құрастырылған вирустарда, нуклеин қышқылдан және бірнеше ақуыздан құралған, құрастырылған жүйе – осы молекулалар арасындағы байланыстан құралған. Күрделі құралған вирустарда вирустардың жиналуы көпкезеңді болып келеді. Нуклеин қышқылдардың ішкі ақуыздармен қосылуы нуклеокапсидтердің түзілуіне әкеліп соқтырады. Түзілу процесі нәтижесінде </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киінген</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вирустарға толы нуклеокапсидтер клеткалық мембрананың ішкі жағынан жинақталады, вирустық белоктармен (М-ақуыздар) модификацияланған болады. Жинақталудың процесін бұзатын болсақ, бос капсидтер немесе нуклеин қышқылдардың ішкі белоктармен түзген комплекс пайда болады.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562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kk-KZ" dirty="0">
                <a:latin typeface="Times New Roman" panose="02020603050405020304" pitchFamily="18" charset="0"/>
                <a:cs typeface="Times New Roman" panose="02020603050405020304" pitchFamily="18" charset="0"/>
              </a:rPr>
              <a:t>Клеткадан туынды вириондардың босап шығуы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1825624"/>
            <a:ext cx="7975798" cy="4627711"/>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pPr marL="0" indent="0">
              <a:buNone/>
            </a:pPr>
            <a:r>
              <a:rPr lang="kk-KZ" dirty="0">
                <a:latin typeface="Times New Roman" panose="02020603050405020304" pitchFamily="18" charset="0"/>
                <a:cs typeface="Times New Roman" panose="02020603050405020304" pitchFamily="18" charset="0"/>
              </a:rPr>
              <a:t>Туынды вириондардың босап шығуы – репродуктивті циклдің соңғы сатысы болып келеді. Суперкапсидтен айырылып қалған вирустар, және де поксвирустар тез босатылады; туынды популяцияларды цитоплазмалық мембрананың бұзылуымен (ЦПМ) және клетка түзілуімен жалғастырылады. Суперкапсидке ие вирустар төмен жылдамдықпен босатылады. Вириондары бар модификацияланған учаскелер сыртқа шығып, бүршіктенеді. Туынды популяциялардың босатылу процесі, яғни бүршіктенумен жүреді, клеткаға қажетсіз бөлікті шығарады. Бүршіктенумен босату кезінде өзгертілген клетка өз тіршілігін сақтайды.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59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kk-KZ" b="1" dirty="0">
                <a:latin typeface="Times New Roman" panose="02020603050405020304" pitchFamily="18" charset="0"/>
                <a:cs typeface="Times New Roman" panose="02020603050405020304" pitchFamily="18" charset="0"/>
              </a:rPr>
              <a:t>Пайдаланылған әдебиеттер</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600202"/>
            <a:ext cx="8568952" cy="4853134"/>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dirty="0">
                <a:hlinkClick r:id="rId2"/>
              </a:rPr>
              <a:t>https://www.google.kz/search?q=%D0%B2%D0%B8%D1%80%D1%83%D1%81&amp;biw=1278&amp;bih=627&amp;source=lnms&amp;tbm=isch&amp;sa=X&amp;ved=0ahUKEwjTmKCvka7QAhULjiwKHSwLBPUQ_AUIBigB#tbm=isch&amp;</a:t>
            </a:r>
            <a:endParaRPr lang="kk-KZ" dirty="0"/>
          </a:p>
          <a:p>
            <a:r>
              <a:rPr lang="en-US" dirty="0">
                <a:hlinkClick r:id="rId3"/>
              </a:rPr>
              <a:t>https://www.google.kz/search?q=</a:t>
            </a:r>
            <a:r>
              <a:rPr lang="ru-RU" dirty="0">
                <a:hlinkClick r:id="rId3"/>
              </a:rPr>
              <a:t>вирус&amp;</a:t>
            </a:r>
            <a:r>
              <a:rPr lang="en-US" dirty="0" err="1">
                <a:hlinkClick r:id="rId3"/>
              </a:rPr>
              <a:t>biw</a:t>
            </a:r>
            <a:r>
              <a:rPr lang="en-US" dirty="0">
                <a:hlinkClick r:id="rId3"/>
              </a:rPr>
              <a:t>=1278&amp;bih=627</a:t>
            </a:r>
            <a:endParaRPr lang="kk-KZ" dirty="0"/>
          </a:p>
          <a:p>
            <a:r>
              <a:rPr lang="en-US" dirty="0">
                <a:hlinkClick r:id="rId4"/>
              </a:rPr>
              <a:t>https://www.google.kz/search?q=</a:t>
            </a:r>
            <a:r>
              <a:rPr lang="ru-RU" dirty="0">
                <a:hlinkClick r:id="rId4"/>
              </a:rPr>
              <a:t>вирус&amp;</a:t>
            </a:r>
            <a:r>
              <a:rPr lang="en-US" dirty="0" err="1">
                <a:hlinkClick r:id="rId4"/>
              </a:rPr>
              <a:t>biw</a:t>
            </a:r>
            <a:r>
              <a:rPr lang="en-US" dirty="0">
                <a:hlinkClick r:id="rId4"/>
              </a:rPr>
              <a:t>=1278&amp;bih=627&amp;source=</a:t>
            </a:r>
            <a:r>
              <a:rPr lang="en-US" dirty="0" err="1">
                <a:hlinkClick r:id="rId4"/>
              </a:rPr>
              <a:t>lnms&amp;tbm</a:t>
            </a:r>
            <a:r>
              <a:rPr lang="en-US" dirty="0">
                <a:hlinkClick r:id="rId4"/>
              </a:rPr>
              <a:t>=</a:t>
            </a:r>
            <a:r>
              <a:rPr lang="en-US" dirty="0" err="1">
                <a:hlinkClick r:id="rId4"/>
              </a:rPr>
              <a:t>isch&amp;sa</a:t>
            </a:r>
            <a:r>
              <a:rPr lang="en-US" dirty="0">
                <a:hlinkClick r:id="rId4"/>
              </a:rPr>
              <a:t>=</a:t>
            </a:r>
            <a:r>
              <a:rPr lang="en-US" dirty="0" err="1">
                <a:hlinkClick r:id="rId4"/>
              </a:rPr>
              <a:t>X&amp;ved</a:t>
            </a:r>
            <a:r>
              <a:rPr lang="en-US" dirty="0">
                <a:hlinkClick r:id="rId4"/>
              </a:rPr>
              <a:t>=0ahUKEwjTmKCvka7QAhULjiwKHSwLBPUQ_AUIBigB#tbm=is</a:t>
            </a:r>
            <a:endParaRPr lang="kk-KZ" dirty="0"/>
          </a:p>
        </p:txBody>
      </p:sp>
    </p:spTree>
    <p:extLst>
      <p:ext uri="{BB962C8B-B14F-4D97-AF65-F5344CB8AC3E}">
        <p14:creationId xmlns:p14="http://schemas.microsoft.com/office/powerpoint/2010/main" val="337690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331640" y="188640"/>
            <a:ext cx="6120680" cy="1296144"/>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800" dirty="0">
                <a:solidFill>
                  <a:prstClr val="black"/>
                </a:solidFill>
                <a:latin typeface="Times New Roman" panose="02020603050405020304" pitchFamily="18" charset="0"/>
                <a:cs typeface="Times New Roman" panose="02020603050405020304" pitchFamily="18" charset="0"/>
              </a:rPr>
              <a:t>Вирустардың генетикасы</a:t>
            </a:r>
            <a:endParaRPr lang="ru-RU" sz="2800"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67544" y="1484784"/>
            <a:ext cx="7948010" cy="504056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3200" b="1" dirty="0">
                <a:solidFill>
                  <a:prstClr val="black"/>
                </a:solidFill>
                <a:latin typeface="Times New Roman" panose="02020603050405020304" pitchFamily="18" charset="0"/>
                <a:cs typeface="Times New Roman" panose="02020603050405020304" pitchFamily="18" charset="0"/>
              </a:rPr>
              <a:t>Вирустардың генетикалық аппараты ұсынылған</a:t>
            </a:r>
            <a:r>
              <a:rPr lang="en-US" sz="3200" b="1" dirty="0">
                <a:solidFill>
                  <a:prstClr val="black"/>
                </a:solidFill>
                <a:latin typeface="Times New Roman" panose="02020603050405020304" pitchFamily="18" charset="0"/>
                <a:cs typeface="Times New Roman" panose="02020603050405020304" pitchFamily="18" charset="0"/>
              </a:rPr>
              <a:t>:</a:t>
            </a:r>
          </a:p>
          <a:p>
            <a:pPr marL="342900" indent="-342900" algn="ctr">
              <a:buFont typeface="Arial" panose="020B0604020202020204" pitchFamily="34" charset="0"/>
              <a:buChar char="•"/>
            </a:pPr>
            <a:r>
              <a:rPr lang="kk-KZ" sz="3200" dirty="0">
                <a:solidFill>
                  <a:prstClr val="black"/>
                </a:solidFill>
                <a:latin typeface="Times New Roman" panose="02020603050405020304" pitchFamily="18" charset="0"/>
                <a:cs typeface="Times New Roman" panose="02020603050405020304" pitchFamily="18" charset="0"/>
              </a:rPr>
              <a:t>Нуклеин қышқылының 4 молекулаларының бірінде</a:t>
            </a:r>
          </a:p>
          <a:p>
            <a:pPr marL="342900" indent="-342900" algn="ctr">
              <a:buFont typeface="Arial" panose="020B0604020202020204" pitchFamily="34" charset="0"/>
              <a:buChar char="•"/>
            </a:pPr>
            <a:r>
              <a:rPr lang="kk-KZ" sz="3200" dirty="0">
                <a:solidFill>
                  <a:prstClr val="black"/>
                </a:solidFill>
                <a:latin typeface="Times New Roman" panose="02020603050405020304" pitchFamily="18" charset="0"/>
                <a:cs typeface="Times New Roman" panose="02020603050405020304" pitchFamily="18" charset="0"/>
              </a:rPr>
              <a:t>Бір және қос тізбекті РНҚ</a:t>
            </a:r>
          </a:p>
          <a:p>
            <a:pPr marL="342900" indent="-342900" algn="ctr">
              <a:buFont typeface="Arial" panose="020B0604020202020204" pitchFamily="34" charset="0"/>
              <a:buChar char="•"/>
            </a:pPr>
            <a:r>
              <a:rPr lang="kk-KZ" sz="3200" dirty="0">
                <a:solidFill>
                  <a:prstClr val="black"/>
                </a:solidFill>
                <a:latin typeface="Times New Roman" panose="02020603050405020304" pitchFamily="18" charset="0"/>
                <a:cs typeface="Times New Roman" panose="02020603050405020304" pitchFamily="18" charset="0"/>
              </a:rPr>
              <a:t>Бір және қос тізбекті ДНҚ</a:t>
            </a:r>
          </a:p>
          <a:p>
            <a:pPr algn="ct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73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07504" y="332656"/>
            <a:ext cx="5184576" cy="60486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800" dirty="0">
                <a:solidFill>
                  <a:prstClr val="black"/>
                </a:solidFill>
                <a:latin typeface="Times New Roman" panose="02020603050405020304" pitchFamily="18" charset="0"/>
                <a:cs typeface="Times New Roman" panose="02020603050405020304" pitchFamily="18" charset="0"/>
              </a:rPr>
              <a:t>Бактериофагтар немесе фагтар </a:t>
            </a:r>
            <a:r>
              <a:rPr lang="ru-RU" sz="2800" dirty="0">
                <a:solidFill>
                  <a:prstClr val="black"/>
                </a:solidFill>
                <a:latin typeface="Times New Roman" panose="02020603050405020304" pitchFamily="18" charset="0"/>
                <a:cs typeface="Times New Roman" panose="02020603050405020304" pitchFamily="18" charset="0"/>
              </a:rPr>
              <a:t>(</a:t>
            </a:r>
            <a:r>
              <a:rPr lang="ru-RU" sz="2800" dirty="0" err="1">
                <a:solidFill>
                  <a:prstClr val="black"/>
                </a:solidFill>
                <a:latin typeface="Times New Roman" panose="02020603050405020304" pitchFamily="18" charset="0"/>
                <a:cs typeface="Times New Roman" panose="02020603050405020304" pitchFamily="18" charset="0"/>
              </a:rPr>
              <a:t>грек.жегілер</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бактериальді</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клеткаларды</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қозғайтын</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вирустар</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Көбінесе</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бактериофагтар</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бактерияның</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ішінде</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көбейеді</a:t>
            </a:r>
            <a:r>
              <a:rPr lang="ru-RU" sz="2800" dirty="0">
                <a:solidFill>
                  <a:prstClr val="black"/>
                </a:solidFill>
                <a:latin typeface="Times New Roman" panose="02020603050405020304" pitchFamily="18" charset="0"/>
                <a:cs typeface="Times New Roman" panose="02020603050405020304" pitchFamily="18" charset="0"/>
              </a:rPr>
              <a:t>, лизис </a:t>
            </a:r>
            <a:r>
              <a:rPr lang="ru-RU" sz="2800" dirty="0" err="1">
                <a:solidFill>
                  <a:prstClr val="black"/>
                </a:solidFill>
                <a:latin typeface="Times New Roman" panose="02020603050405020304" pitchFamily="18" charset="0"/>
                <a:cs typeface="Times New Roman" panose="02020603050405020304" pitchFamily="18" charset="0"/>
              </a:rPr>
              <a:t>туындатады</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Бактериофагтар</a:t>
            </a:r>
            <a:r>
              <a:rPr lang="ru-RU" sz="2800" dirty="0">
                <a:solidFill>
                  <a:prstClr val="black"/>
                </a:solidFill>
                <a:latin typeface="Times New Roman" panose="02020603050405020304" pitchFamily="18" charset="0"/>
                <a:cs typeface="Times New Roman" panose="02020603050405020304" pitchFamily="18" charset="0"/>
              </a:rPr>
              <a:t> белок </a:t>
            </a:r>
            <a:r>
              <a:rPr lang="ru-RU" sz="2800" dirty="0" err="1">
                <a:solidFill>
                  <a:prstClr val="black"/>
                </a:solidFill>
                <a:latin typeface="Times New Roman" panose="02020603050405020304" pitchFamily="18" charset="0"/>
                <a:cs typeface="Times New Roman" panose="02020603050405020304" pitchFamily="18" charset="0"/>
              </a:rPr>
              <a:t>қабықшасы</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бір</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тізбекті</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және</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екі</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тізбекті</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нкулеин</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қышқылының</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генетикалық</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материалынан</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err="1">
                <a:solidFill>
                  <a:prstClr val="black"/>
                </a:solidFill>
                <a:latin typeface="Times New Roman" panose="02020603050405020304" pitchFamily="18" charset="0"/>
                <a:cs typeface="Times New Roman" panose="02020603050405020304" pitchFamily="18" charset="0"/>
              </a:rPr>
              <a:t>тұрады</a:t>
            </a:r>
            <a:r>
              <a:rPr lang="ru-RU" sz="2800" dirty="0">
                <a:solidFill>
                  <a:prstClr val="black"/>
                </a:solidFill>
                <a:latin typeface="Times New Roman" panose="02020603050405020304" pitchFamily="18" charset="0"/>
                <a:cs typeface="Times New Roman" panose="02020603050405020304" pitchFamily="18" charset="0"/>
              </a:rPr>
              <a:t>.</a:t>
            </a:r>
            <a:endParaRPr lang="ru-RU" sz="2800" dirty="0">
              <a:solidFill>
                <a:prstClr val="black"/>
              </a:solidFill>
            </a:endParaRPr>
          </a:p>
        </p:txBody>
      </p:sp>
      <p:pic>
        <p:nvPicPr>
          <p:cNvPr id="3074" name="Picture 2" descr="Картинки по запросу бактериофа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249669"/>
            <a:ext cx="342651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1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бактериофа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9248"/>
            <a:ext cx="8640960" cy="6508104"/>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282298" y="89248"/>
            <a:ext cx="5832648"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800" dirty="0">
                <a:solidFill>
                  <a:prstClr val="black"/>
                </a:solidFill>
                <a:latin typeface="Times New Roman" panose="02020603050405020304" pitchFamily="18" charset="0"/>
                <a:cs typeface="Times New Roman" panose="02020603050405020304" pitchFamily="18" charset="0"/>
              </a:rPr>
              <a:t>Бактериофагтың анатомиясы</a:t>
            </a:r>
            <a:endParaRPr lang="ru-RU" sz="2800"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1484784"/>
            <a:ext cx="1512168"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800" dirty="0">
                <a:solidFill>
                  <a:prstClr val="black"/>
                </a:solidFill>
                <a:latin typeface="Times New Roman" panose="02020603050405020304" pitchFamily="18" charset="0"/>
                <a:cs typeface="Times New Roman" panose="02020603050405020304" pitchFamily="18" charset="0"/>
              </a:rPr>
              <a:t>Басы</a:t>
            </a:r>
            <a:endParaRPr lang="ru-RU" sz="2800" dirty="0">
              <a:solidFill>
                <a:prstClr val="black"/>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07504" y="4293096"/>
            <a:ext cx="2016224" cy="86409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a:solidFill>
                  <a:prstClr val="black"/>
                </a:solidFill>
                <a:latin typeface="Times New Roman" panose="02020603050405020304" pitchFamily="18" charset="0"/>
                <a:cs typeface="Times New Roman" panose="02020603050405020304" pitchFamily="18" charset="0"/>
              </a:rPr>
              <a:t>Фибриллалары</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7236296" y="3981654"/>
            <a:ext cx="1907704" cy="7200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a:solidFill>
                  <a:prstClr val="black"/>
                </a:solidFill>
                <a:latin typeface="Times New Roman" panose="02020603050405020304" pitchFamily="18" charset="0"/>
                <a:cs typeface="Times New Roman" panose="02020603050405020304" pitchFamily="18" charset="0"/>
              </a:rPr>
              <a:t>Базальді пластинкасы</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6876256" y="1628800"/>
            <a:ext cx="2016224" cy="7200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a:solidFill>
                  <a:prstClr val="black"/>
                </a:solidFill>
                <a:latin typeface="Times New Roman" panose="02020603050405020304" pitchFamily="18" charset="0"/>
                <a:cs typeface="Times New Roman" panose="02020603050405020304" pitchFamily="18" charset="0"/>
              </a:rPr>
              <a:t>Белоктық қабықшасы</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114946" y="3068960"/>
            <a:ext cx="2633518"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a:solidFill>
                  <a:prstClr val="black"/>
                </a:solidFill>
                <a:latin typeface="Times New Roman" panose="02020603050405020304" pitchFamily="18" charset="0"/>
                <a:cs typeface="Times New Roman" panose="02020603050405020304" pitchFamily="18" charset="0"/>
              </a:rPr>
              <a:t>Қысқартатын чехолы</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6103295" y="737320"/>
            <a:ext cx="2808312" cy="7200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dirty="0">
                <a:solidFill>
                  <a:prstClr val="black"/>
                </a:solidFill>
                <a:latin typeface="Times New Roman" panose="02020603050405020304" pitchFamily="18" charset="0"/>
                <a:cs typeface="Times New Roman" panose="02020603050405020304" pitchFamily="18" charset="0"/>
              </a:rPr>
              <a:t>Нуклеин қышқылы</a:t>
            </a:r>
            <a:r>
              <a:rPr lang="en-US" dirty="0">
                <a:solidFill>
                  <a:prstClr val="black"/>
                </a:solidFill>
                <a:latin typeface="Times New Roman" panose="02020603050405020304" pitchFamily="18" charset="0"/>
                <a:cs typeface="Times New Roman" panose="02020603050405020304" pitchFamily="18" charset="0"/>
              </a:rPr>
              <a:t>:</a:t>
            </a:r>
            <a:r>
              <a:rPr lang="kk-KZ" dirty="0">
                <a:solidFill>
                  <a:prstClr val="black"/>
                </a:solidFill>
                <a:latin typeface="Times New Roman" panose="02020603050405020304" pitchFamily="18" charset="0"/>
                <a:cs typeface="Times New Roman" panose="02020603050405020304" pitchFamily="18" charset="0"/>
              </a:rPr>
              <a:t> ДНҚ немесе РНҚ</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114946" y="2426949"/>
            <a:ext cx="2633518" cy="5760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400" dirty="0">
                <a:solidFill>
                  <a:prstClr val="black"/>
                </a:solidFill>
                <a:latin typeface="Times New Roman" panose="02020603050405020304" pitchFamily="18" charset="0"/>
                <a:cs typeface="Times New Roman" panose="02020603050405020304" pitchFamily="18" charset="0"/>
              </a:rPr>
              <a:t>Ішкі негізі</a:t>
            </a:r>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3068960"/>
            <a:ext cx="1800200" cy="79208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51104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23528" y="304437"/>
            <a:ext cx="8280920" cy="259228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400" dirty="0" err="1">
                <a:solidFill>
                  <a:prstClr val="black"/>
                </a:solidFill>
                <a:latin typeface="Times New Roman" panose="02020603050405020304" pitchFamily="18" charset="0"/>
                <a:cs typeface="Times New Roman" panose="02020603050405020304" pitchFamily="18" charset="0"/>
              </a:rPr>
              <a:t>Бактериофагтарды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алғаш</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рет</a:t>
            </a:r>
            <a:r>
              <a:rPr lang="ru-RU" sz="2400" dirty="0">
                <a:solidFill>
                  <a:prstClr val="black"/>
                </a:solidFill>
                <a:latin typeface="Times New Roman" panose="02020603050405020304" pitchFamily="18" charset="0"/>
                <a:cs typeface="Times New Roman" panose="02020603050405020304" pitchFamily="18" charset="0"/>
              </a:rPr>
              <a:t> 1898 </a:t>
            </a:r>
            <a:r>
              <a:rPr lang="ru-RU" sz="2400" dirty="0" err="1">
                <a:solidFill>
                  <a:prstClr val="black"/>
                </a:solidFill>
                <a:latin typeface="Times New Roman" panose="02020603050405020304" pitchFamily="18" charset="0"/>
                <a:cs typeface="Times New Roman" panose="02020603050405020304" pitchFamily="18" charset="0"/>
              </a:rPr>
              <a:t>жылы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орыс</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ғалымы</a:t>
            </a:r>
            <a:r>
              <a:rPr lang="ru-RU" sz="2400" dirty="0">
                <a:solidFill>
                  <a:prstClr val="black"/>
                </a:solidFill>
                <a:latin typeface="Times New Roman" panose="02020603050405020304" pitchFamily="18" charset="0"/>
                <a:cs typeface="Times New Roman" panose="02020603050405020304" pitchFamily="18" charset="0"/>
              </a:rPr>
              <a:t> Н.Ф. </a:t>
            </a:r>
            <a:r>
              <a:rPr lang="ru-RU" sz="2400" dirty="0" err="1">
                <a:solidFill>
                  <a:prstClr val="black"/>
                </a:solidFill>
                <a:latin typeface="Times New Roman" panose="02020603050405020304" pitchFamily="18" charset="0"/>
                <a:cs typeface="Times New Roman" panose="02020603050405020304" pitchFamily="18" charset="0"/>
              </a:rPr>
              <a:t>Гамалея</a:t>
            </a:r>
            <a:r>
              <a:rPr lang="ru-RU" sz="2400" dirty="0">
                <a:solidFill>
                  <a:prstClr val="black"/>
                </a:solidFill>
                <a:latin typeface="Times New Roman" panose="02020603050405020304" pitchFamily="18" charset="0"/>
                <a:cs typeface="Times New Roman" panose="02020603050405020304" pitchFamily="18" charset="0"/>
              </a:rPr>
              <a:t> (1859 — 1949) </a:t>
            </a:r>
            <a:r>
              <a:rPr lang="ru-RU" sz="2400" dirty="0" err="1">
                <a:solidFill>
                  <a:prstClr val="black"/>
                </a:solidFill>
                <a:latin typeface="Times New Roman" panose="02020603050405020304" pitchFamily="18" charset="0"/>
                <a:cs typeface="Times New Roman" panose="02020603050405020304" pitchFamily="18" charset="0"/>
              </a:rPr>
              <a:t>байқаған</a:t>
            </a:r>
            <a:r>
              <a:rPr lang="ru-RU" sz="2400" dirty="0">
                <a:solidFill>
                  <a:prstClr val="black"/>
                </a:solidFill>
                <a:latin typeface="Times New Roman" panose="02020603050405020304" pitchFamily="18" charset="0"/>
                <a:cs typeface="Times New Roman" panose="02020603050405020304" pitchFamily="18" charset="0"/>
              </a:rPr>
              <a:t>, 1915 </a:t>
            </a:r>
            <a:r>
              <a:rPr lang="ru-RU" sz="2400" dirty="0" err="1">
                <a:solidFill>
                  <a:prstClr val="black"/>
                </a:solidFill>
                <a:latin typeface="Times New Roman" panose="02020603050405020304" pitchFamily="18" charset="0"/>
                <a:cs typeface="Times New Roman" panose="02020603050405020304" pitchFamily="18" charset="0"/>
              </a:rPr>
              <a:t>жылы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ағылшын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ғалымы</a:t>
            </a:r>
            <a:r>
              <a:rPr lang="ru-RU" sz="2400" dirty="0">
                <a:solidFill>
                  <a:prstClr val="black"/>
                </a:solidFill>
                <a:latin typeface="Times New Roman" panose="02020603050405020304" pitchFamily="18" charset="0"/>
                <a:cs typeface="Times New Roman" panose="02020603050405020304" pitchFamily="18" charset="0"/>
              </a:rPr>
              <a:t> Ф. </a:t>
            </a:r>
            <a:r>
              <a:rPr lang="ru-RU" sz="2400" dirty="0" err="1">
                <a:solidFill>
                  <a:prstClr val="black"/>
                </a:solidFill>
                <a:latin typeface="Times New Roman" panose="02020603050405020304" pitchFamily="18" charset="0"/>
                <a:cs typeface="Times New Roman" panose="02020603050405020304" pitchFamily="18" charset="0"/>
              </a:rPr>
              <a:t>Туорт</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ашқан</a:t>
            </a:r>
            <a:r>
              <a:rPr lang="ru-RU" sz="2400" dirty="0">
                <a:solidFill>
                  <a:prstClr val="black"/>
                </a:solidFill>
                <a:latin typeface="Times New Roman" panose="02020603050405020304" pitchFamily="18" charset="0"/>
                <a:cs typeface="Times New Roman" panose="02020603050405020304" pitchFamily="18" charset="0"/>
              </a:rPr>
              <a:t>. Ал </a:t>
            </a:r>
            <a:r>
              <a:rPr lang="ru-RU" sz="2400" dirty="0" err="1">
                <a:solidFill>
                  <a:prstClr val="black"/>
                </a:solidFill>
                <a:latin typeface="Times New Roman" panose="02020603050405020304" pitchFamily="18" charset="0"/>
                <a:cs typeface="Times New Roman" panose="02020603050405020304" pitchFamily="18" charset="0"/>
              </a:rPr>
              <a:t>Бактериофагтар</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терминін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ғылымға</a:t>
            </a:r>
            <a:r>
              <a:rPr lang="ru-RU" sz="2400" dirty="0">
                <a:solidFill>
                  <a:prstClr val="black"/>
                </a:solidFill>
                <a:latin typeface="Times New Roman" panose="02020603050405020304" pitchFamily="18" charset="0"/>
                <a:cs typeface="Times New Roman" panose="02020603050405020304" pitchFamily="18" charset="0"/>
              </a:rPr>
              <a:t> 1917 </a:t>
            </a:r>
            <a:r>
              <a:rPr lang="ru-RU" sz="2400" dirty="0" err="1">
                <a:solidFill>
                  <a:prstClr val="black"/>
                </a:solidFill>
                <a:latin typeface="Times New Roman" panose="02020603050405020304" pitchFamily="18" charset="0"/>
                <a:cs typeface="Times New Roman" panose="02020603050405020304" pitchFamily="18" charset="0"/>
              </a:rPr>
              <a:t>жылы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алғаш</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рет</a:t>
            </a:r>
            <a:r>
              <a:rPr lang="ru-RU" sz="2400" dirty="0">
                <a:solidFill>
                  <a:prstClr val="black"/>
                </a:solidFill>
                <a:latin typeface="Times New Roman" panose="02020603050405020304" pitchFamily="18" charset="0"/>
                <a:cs typeface="Times New Roman" panose="02020603050405020304" pitchFamily="18" charset="0"/>
              </a:rPr>
              <a:t> француз </a:t>
            </a:r>
            <a:r>
              <a:rPr lang="ru-RU" sz="2400" dirty="0" err="1">
                <a:solidFill>
                  <a:prstClr val="black"/>
                </a:solidFill>
                <a:latin typeface="Times New Roman" panose="02020603050405020304" pitchFamily="18" charset="0"/>
                <a:cs typeface="Times New Roman" panose="02020603050405020304" pitchFamily="18" charset="0"/>
              </a:rPr>
              <a:t>ғалымы</a:t>
            </a:r>
            <a:r>
              <a:rPr lang="ru-RU" sz="2400" dirty="0">
                <a:solidFill>
                  <a:prstClr val="black"/>
                </a:solidFill>
                <a:latin typeface="Times New Roman" panose="02020603050405020304" pitchFamily="18" charset="0"/>
                <a:cs typeface="Times New Roman" panose="02020603050405020304" pitchFamily="18" charset="0"/>
              </a:rPr>
              <a:t> Ф. </a:t>
            </a:r>
            <a:r>
              <a:rPr lang="ru-RU" sz="2400" dirty="0" err="1">
                <a:solidFill>
                  <a:prstClr val="black"/>
                </a:solidFill>
                <a:latin typeface="Times New Roman" panose="02020603050405020304" pitchFamily="18" charset="0"/>
                <a:cs typeface="Times New Roman" panose="02020603050405020304" pitchFamily="18" charset="0"/>
              </a:rPr>
              <a:t>д’Эрелль</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енгізген</a:t>
            </a:r>
            <a:endParaRPr lang="ru-RU" sz="2400" dirty="0">
              <a:solidFill>
                <a:prstClr val="black"/>
              </a:solidFill>
              <a:latin typeface="Times New Roman" panose="02020603050405020304" pitchFamily="18" charset="0"/>
              <a:cs typeface="Times New Roman" panose="02020603050405020304" pitchFamily="18" charset="0"/>
            </a:endParaRPr>
          </a:p>
        </p:txBody>
      </p:sp>
      <p:pic>
        <p:nvPicPr>
          <p:cNvPr id="4098" name="Picture 2" descr="Картинки по запросу гамалея николай фёдор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75" y="2636912"/>
            <a:ext cx="2170584" cy="29694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76794" y="5805264"/>
            <a:ext cx="1567545" cy="369332"/>
          </a:xfrm>
          <a:prstGeom prst="rect">
            <a:avLst/>
          </a:prstGeom>
        </p:spPr>
        <p:txBody>
          <a:bodyPr wrap="none">
            <a:spAutoFit/>
          </a:bodyPr>
          <a:lstStyle/>
          <a:p>
            <a:r>
              <a:rPr lang="ru-RU" dirty="0">
                <a:solidFill>
                  <a:prstClr val="black"/>
                </a:solidFill>
                <a:latin typeface="Times New Roman" panose="02020603050405020304" pitchFamily="18" charset="0"/>
                <a:cs typeface="Times New Roman" panose="02020603050405020304" pitchFamily="18" charset="0"/>
              </a:rPr>
              <a:t>Н.Ф. </a:t>
            </a:r>
            <a:r>
              <a:rPr lang="ru-RU" dirty="0" err="1">
                <a:solidFill>
                  <a:prstClr val="black"/>
                </a:solidFill>
                <a:latin typeface="Times New Roman" panose="02020603050405020304" pitchFamily="18" charset="0"/>
                <a:cs typeface="Times New Roman" panose="02020603050405020304" pitchFamily="18" charset="0"/>
              </a:rPr>
              <a:t>Гамалея</a:t>
            </a:r>
            <a:r>
              <a:rPr lang="ru-RU" dirty="0">
                <a:solidFill>
                  <a:prstClr val="black"/>
                </a:solidFill>
                <a:latin typeface="Times New Roman" panose="02020603050405020304" pitchFamily="18" charset="0"/>
                <a:cs typeface="Times New Roman" panose="02020603050405020304" pitchFamily="18" charset="0"/>
              </a:rPr>
              <a:t> </a:t>
            </a:r>
            <a:endParaRPr lang="ru-RU" dirty="0">
              <a:solidFill>
                <a:prstClr val="black"/>
              </a:solidFill>
            </a:endParaRPr>
          </a:p>
        </p:txBody>
      </p:sp>
      <p:pic>
        <p:nvPicPr>
          <p:cNvPr id="4100" name="Picture 4" descr="Картинки по запросу Ф. д’Эрел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15542"/>
            <a:ext cx="3171825" cy="29908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80112" y="5805264"/>
            <a:ext cx="1441420" cy="369332"/>
          </a:xfrm>
          <a:prstGeom prst="rect">
            <a:avLst/>
          </a:prstGeom>
        </p:spPr>
        <p:txBody>
          <a:bodyPr wrap="none">
            <a:spAutoFit/>
          </a:bodyPr>
          <a:lstStyle/>
          <a:p>
            <a:r>
              <a:rPr lang="ru-RU" dirty="0">
                <a:solidFill>
                  <a:prstClr val="black"/>
                </a:solidFill>
                <a:latin typeface="Times New Roman" panose="02020603050405020304" pitchFamily="18" charset="0"/>
                <a:cs typeface="Times New Roman" panose="02020603050405020304" pitchFamily="18" charset="0"/>
              </a:rPr>
              <a:t>Ф. </a:t>
            </a:r>
            <a:r>
              <a:rPr lang="ru-RU" dirty="0" err="1">
                <a:solidFill>
                  <a:prstClr val="black"/>
                </a:solidFill>
                <a:latin typeface="Times New Roman" panose="02020603050405020304" pitchFamily="18" charset="0"/>
                <a:cs typeface="Times New Roman" panose="02020603050405020304" pitchFamily="18" charset="0"/>
              </a:rPr>
              <a:t>д’Эрелль</a:t>
            </a:r>
            <a:r>
              <a:rPr lang="ru-RU" dirty="0">
                <a:solidFill>
                  <a:prstClr val="black"/>
                </a:solidFill>
                <a:latin typeface="Times New Roman" panose="02020603050405020304" pitchFamily="18" charset="0"/>
                <a:cs typeface="Times New Roman" panose="02020603050405020304" pitchFamily="18" charset="0"/>
              </a:rPr>
              <a:t> </a:t>
            </a:r>
            <a:endParaRPr lang="ru-RU" dirty="0">
              <a:solidFill>
                <a:prstClr val="black"/>
              </a:solidFill>
            </a:endParaRPr>
          </a:p>
        </p:txBody>
      </p:sp>
    </p:spTree>
    <p:extLst>
      <p:ext uri="{BB962C8B-B14F-4D97-AF65-F5344CB8AC3E}">
        <p14:creationId xmlns:p14="http://schemas.microsoft.com/office/powerpoint/2010/main" val="59432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512" y="188640"/>
            <a:ext cx="8784976" cy="63367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Бактериофагтар</a:t>
            </a:r>
            <a:r>
              <a:rPr lang="ru-RU" dirty="0">
                <a:solidFill>
                  <a:prstClr val="black"/>
                </a:solidFill>
                <a:latin typeface="Times New Roman" panose="02020603050405020304" pitchFamily="18" charset="0"/>
                <a:cs typeface="Times New Roman" panose="02020603050405020304" pitchFamily="18" charset="0"/>
              </a:rPr>
              <a:t> тек </a:t>
            </a:r>
            <a:r>
              <a:rPr lang="ru-RU" dirty="0" err="1">
                <a:solidFill>
                  <a:prstClr val="black"/>
                </a:solidFill>
                <a:latin typeface="Times New Roman" panose="02020603050405020304" pitchFamily="18" charset="0"/>
                <a:cs typeface="Times New Roman" panose="02020603050405020304" pitchFamily="18" charset="0"/>
              </a:rPr>
              <a:t>тірі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клеткада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ғана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тіршілік</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ете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алады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Ол</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ұзындығы</a:t>
            </a:r>
            <a:r>
              <a:rPr lang="ru-RU" dirty="0">
                <a:solidFill>
                  <a:prstClr val="black"/>
                </a:solidFill>
                <a:latin typeface="Times New Roman" panose="02020603050405020304" pitchFamily="18" charset="0"/>
                <a:cs typeface="Times New Roman" panose="02020603050405020304" pitchFamily="18" charset="0"/>
              </a:rPr>
              <a:t> 60 — 100 </a:t>
            </a:r>
            <a:r>
              <a:rPr lang="ru-RU" dirty="0" err="1">
                <a:solidFill>
                  <a:prstClr val="black"/>
                </a:solidFill>
                <a:latin typeface="Times New Roman" panose="02020603050405020304" pitchFamily="18" charset="0"/>
                <a:cs typeface="Times New Roman" panose="02020603050405020304" pitchFamily="18" charset="0"/>
              </a:rPr>
              <a:t>нм</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болатын</a:t>
            </a:r>
            <a:r>
              <a:rPr lang="ru-RU" dirty="0">
                <a:solidFill>
                  <a:prstClr val="black"/>
                </a:solidFill>
                <a:latin typeface="Times New Roman" panose="02020603050405020304" pitchFamily="18" charset="0"/>
                <a:cs typeface="Times New Roman" panose="02020603050405020304" pitchFamily="18" charset="0"/>
              </a:rPr>
              <a:t> бас </a:t>
            </a:r>
            <a:r>
              <a:rPr lang="ru-RU" dirty="0" err="1">
                <a:solidFill>
                  <a:prstClr val="black"/>
                </a:solidFill>
                <a:latin typeface="Times New Roman" panose="02020603050405020304" pitchFamily="18" charset="0"/>
                <a:cs typeface="Times New Roman" panose="02020603050405020304" pitchFamily="18" charset="0"/>
              </a:rPr>
              <a:t>бөлігінен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және</a:t>
            </a:r>
            <a:r>
              <a:rPr lang="ru-RU" dirty="0">
                <a:solidFill>
                  <a:prstClr val="black"/>
                </a:solidFill>
                <a:latin typeface="Times New Roman" panose="02020603050405020304" pitchFamily="18" charset="0"/>
                <a:cs typeface="Times New Roman" panose="02020603050405020304" pitchFamily="18" charset="0"/>
              </a:rPr>
              <a:t> 100—200 </a:t>
            </a:r>
            <a:r>
              <a:rPr lang="ru-RU" dirty="0" err="1">
                <a:solidFill>
                  <a:prstClr val="black"/>
                </a:solidFill>
                <a:latin typeface="Times New Roman" panose="02020603050405020304" pitchFamily="18" charset="0"/>
                <a:cs typeface="Times New Roman" panose="02020603050405020304" pitchFamily="18" charset="0"/>
              </a:rPr>
              <a:t>нм</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таяқша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тәрізді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құйрықшадан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тұрады</a:t>
            </a:r>
            <a:r>
              <a:rPr lang="ru-RU" dirty="0">
                <a:solidFill>
                  <a:prstClr val="black"/>
                </a:solidFill>
                <a:latin typeface="Times New Roman" panose="02020603050405020304" pitchFamily="18" charset="0"/>
                <a:cs typeface="Times New Roman" panose="02020603050405020304" pitchFamily="18" charset="0"/>
              </a:rPr>
              <a:t>. Бас </a:t>
            </a:r>
            <a:r>
              <a:rPr lang="ru-RU" dirty="0" err="1">
                <a:solidFill>
                  <a:prstClr val="black"/>
                </a:solidFill>
                <a:latin typeface="Times New Roman" panose="02020603050405020304" pitchFamily="18" charset="0"/>
                <a:cs typeface="Times New Roman" panose="02020603050405020304" pitchFamily="18" charset="0"/>
              </a:rPr>
              <a:t>бөлігінде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бір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немесе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екі</a:t>
            </a:r>
            <a:r>
              <a:rPr lang="ru-RU" dirty="0">
                <a:solidFill>
                  <a:prstClr val="black"/>
                </a:solidFill>
                <a:latin typeface="Times New Roman" panose="02020603050405020304" pitchFamily="18" charset="0"/>
                <a:cs typeface="Times New Roman" panose="02020603050405020304" pitchFamily="18" charset="0"/>
              </a:rPr>
              <a:t> ДНҚ </a:t>
            </a:r>
            <a:r>
              <a:rPr lang="ru-RU" dirty="0" err="1">
                <a:solidFill>
                  <a:prstClr val="black"/>
                </a:solidFill>
                <a:latin typeface="Times New Roman" panose="02020603050405020304" pitchFamily="18" charset="0"/>
                <a:cs typeface="Times New Roman" panose="02020603050405020304" pitchFamily="18" charset="0"/>
              </a:rPr>
              <a:t>жіпшелері</a:t>
            </a:r>
            <a:r>
              <a:rPr lang="ru-RU" dirty="0">
                <a:solidFill>
                  <a:prstClr val="black"/>
                </a:solidFill>
                <a:latin typeface="Times New Roman" panose="02020603050405020304" pitchFamily="18" charset="0"/>
                <a:cs typeface="Times New Roman" panose="02020603050405020304" pitchFamily="18" charset="0"/>
              </a:rPr>
              <a:t>, 3%-</a:t>
            </a:r>
            <a:r>
              <a:rPr lang="ru-RU" dirty="0" err="1">
                <a:solidFill>
                  <a:prstClr val="black"/>
                </a:solidFill>
                <a:latin typeface="Times New Roman" panose="02020603050405020304" pitchFamily="18" charset="0"/>
                <a:cs typeface="Times New Roman" panose="02020603050405020304" pitchFamily="18" charset="0"/>
              </a:rPr>
              <a:t>тей</a:t>
            </a:r>
            <a:r>
              <a:rPr lang="ru-RU" dirty="0">
                <a:solidFill>
                  <a:prstClr val="black"/>
                </a:solidFill>
                <a:latin typeface="Times New Roman" panose="02020603050405020304" pitchFamily="18" charset="0"/>
                <a:cs typeface="Times New Roman" panose="02020603050405020304" pitchFamily="18" charset="0"/>
              </a:rPr>
              <a:t> белок, </a:t>
            </a:r>
            <a:r>
              <a:rPr lang="ru-RU" dirty="0" err="1">
                <a:solidFill>
                  <a:prstClr val="black"/>
                </a:solidFill>
                <a:latin typeface="Times New Roman" panose="02020603050405020304" pitchFamily="18" charset="0"/>
                <a:cs typeface="Times New Roman" panose="02020603050405020304" pitchFamily="18" charset="0"/>
              </a:rPr>
              <a:t>т.б</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заттар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болады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Құйрықша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жиырылу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қабілеті</a:t>
            </a:r>
            <a:r>
              <a:rPr lang="ru-RU" dirty="0">
                <a:solidFill>
                  <a:prstClr val="black"/>
                </a:solidFill>
                <a:latin typeface="Times New Roman" panose="02020603050405020304" pitchFamily="18" charset="0"/>
                <a:cs typeface="Times New Roman" panose="02020603050405020304" pitchFamily="18" charset="0"/>
              </a:rPr>
              <a:t> бар спираль </a:t>
            </a:r>
            <a:r>
              <a:rPr lang="ru-RU" dirty="0" err="1">
                <a:solidFill>
                  <a:prstClr val="black"/>
                </a:solidFill>
                <a:latin typeface="Times New Roman" panose="02020603050405020304" pitchFamily="18" charset="0"/>
                <a:cs typeface="Times New Roman" panose="02020603050405020304" pitchFamily="18" charset="0"/>
              </a:rPr>
              <a:t>тәрізді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қаппен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оралған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ақуызды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біліктен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тұрады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оның</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шетіндегі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базалды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негізгі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пластинкадан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таралған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өте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жіңішке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жіпшелер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көмегімен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Бактериофагтар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басқа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денеге</a:t>
            </a:r>
            <a:r>
              <a:rPr lang="ru-RU" dirty="0">
                <a:solidFill>
                  <a:prstClr val="black"/>
                </a:solidFill>
                <a:latin typeface="Times New Roman" panose="02020603050405020304" pitchFamily="18" charset="0"/>
                <a:cs typeface="Times New Roman" panose="02020603050405020304" pitchFamily="18" charset="0"/>
              </a:rPr>
              <a:t> беки </a:t>
            </a:r>
            <a:r>
              <a:rPr lang="ru-RU" dirty="0" err="1">
                <a:solidFill>
                  <a:prstClr val="black"/>
                </a:solidFill>
                <a:latin typeface="Times New Roman" panose="02020603050405020304" pitchFamily="18" charset="0"/>
                <a:cs typeface="Times New Roman" panose="02020603050405020304" pitchFamily="18" charset="0"/>
              </a:rPr>
              <a:t>алады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Бактериофагтар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көптеген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бактериялардан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соның</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ішінде</a:t>
            </a:r>
            <a:r>
              <a:rPr lang="ru-RU" dirty="0">
                <a:solidFill>
                  <a:prstClr val="black"/>
                </a:solidFill>
                <a:latin typeface="Times New Roman" panose="02020603050405020304" pitchFamily="18" charset="0"/>
                <a:cs typeface="Times New Roman" panose="02020603050405020304" pitchFamily="18" charset="0"/>
              </a:rPr>
              <a:t> патоген (ауру </a:t>
            </a:r>
            <a:r>
              <a:rPr lang="ru-RU" dirty="0" err="1">
                <a:solidFill>
                  <a:prstClr val="black"/>
                </a:solidFill>
                <a:latin typeface="Times New Roman" panose="02020603050405020304" pitchFamily="18" charset="0"/>
                <a:cs typeface="Times New Roman" panose="02020603050405020304" pitchFamily="18" charset="0"/>
              </a:rPr>
              <a:t>қоздырғыш</a:t>
            </a:r>
            <a:r>
              <a:rPr lang="ru-RU" dirty="0">
                <a:solidFill>
                  <a:prstClr val="black"/>
                </a:solidFill>
                <a:latin typeface="Times New Roman" panose="02020603050405020304" pitchFamily="18" charset="0"/>
                <a:cs typeface="Times New Roman" panose="02020603050405020304" pitchFamily="18" charset="0"/>
              </a:rPr>
              <a:t>), сапрофит (</a:t>
            </a:r>
            <a:r>
              <a:rPr lang="ru-RU" dirty="0" err="1">
                <a:solidFill>
                  <a:prstClr val="black"/>
                </a:solidFill>
                <a:latin typeface="Times New Roman" panose="02020603050405020304" pitchFamily="18" charset="0"/>
                <a:cs typeface="Times New Roman" panose="02020603050405020304" pitchFamily="18" charset="0"/>
              </a:rPr>
              <a:t>өлекселермен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қоректенетіндер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топтарынан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сәулелі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саңырауқұлақтардан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көк-жасыл</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балдырлардан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табылған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Ол</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адам</a:t>
            </a:r>
            <a:r>
              <a:rPr lang="ru-RU" dirty="0">
                <a:solidFill>
                  <a:prstClr val="black"/>
                </a:solidFill>
                <a:latin typeface="Times New Roman" panose="02020603050405020304" pitchFamily="18" charset="0"/>
                <a:cs typeface="Times New Roman" panose="02020603050405020304" pitchFamily="18" charset="0"/>
              </a:rPr>
              <a:t> мен </a:t>
            </a:r>
            <a:r>
              <a:rPr lang="ru-RU" dirty="0" err="1">
                <a:solidFill>
                  <a:prstClr val="black"/>
                </a:solidFill>
                <a:latin typeface="Times New Roman" panose="02020603050405020304" pitchFamily="18" charset="0"/>
                <a:cs typeface="Times New Roman" panose="02020603050405020304" pitchFamily="18" charset="0"/>
              </a:rPr>
              <a:t>жануарлардың</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ішек-қарындарында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өсімдіктерде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топырақта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табиғи</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және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ақаба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суларда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көңде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т.б</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ортада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кездеседі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Бактериофагтар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топырақтағы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микроорганизмдерге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зиянды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әсер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етіп</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ондағы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пайдалы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процестердің</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аммонилану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нитрлену</a:t>
            </a:r>
            <a:r>
              <a:rPr lang="ru-RU" dirty="0">
                <a:solidFill>
                  <a:prstClr val="black"/>
                </a:solidFill>
                <a:latin typeface="Times New Roman" panose="02020603050405020304" pitchFamily="18" charset="0"/>
                <a:cs typeface="Times New Roman" panose="02020603050405020304" pitchFamily="18" charset="0"/>
              </a:rPr>
              <a:t>, атмосфера </a:t>
            </a:r>
            <a:r>
              <a:rPr lang="ru-RU" dirty="0" err="1">
                <a:solidFill>
                  <a:prstClr val="black"/>
                </a:solidFill>
                <a:latin typeface="Times New Roman" panose="02020603050405020304" pitchFamily="18" charset="0"/>
                <a:cs typeface="Times New Roman" panose="02020603050405020304" pitchFamily="18" charset="0"/>
              </a:rPr>
              <a:t>азотын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тұту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қалыпты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жүруіне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кесірін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тигізеді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Сондай-ақ</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Бактериофагтар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азотобактердің</a:t>
            </a:r>
            <a:r>
              <a:rPr lang="ru-RU" dirty="0">
                <a:solidFill>
                  <a:prstClr val="black"/>
                </a:solidFill>
                <a:latin typeface="Times New Roman" panose="02020603050405020304" pitchFamily="18" charset="0"/>
                <a:cs typeface="Times New Roman" panose="02020603050405020304" pitchFamily="18" charset="0"/>
              </a:rPr>
              <a:t> азот </a:t>
            </a:r>
            <a:r>
              <a:rPr lang="ru-RU" dirty="0" err="1">
                <a:solidFill>
                  <a:prstClr val="black"/>
                </a:solidFill>
                <a:latin typeface="Times New Roman" panose="02020603050405020304" pitchFamily="18" charset="0"/>
                <a:cs typeface="Times New Roman" panose="02020603050405020304" pitchFamily="18" charset="0"/>
              </a:rPr>
              <a:t>тұтушы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қабілетін</a:t>
            </a:r>
            <a:r>
              <a:rPr lang="ru-RU" dirty="0">
                <a:solidFill>
                  <a:prstClr val="black"/>
                </a:solidFill>
                <a:latin typeface="Times New Roman" panose="02020603050405020304" pitchFamily="18" charset="0"/>
                <a:cs typeface="Times New Roman" panose="02020603050405020304" pitchFamily="18" charset="0"/>
              </a:rPr>
              <a:t>, патоген </a:t>
            </a:r>
            <a:r>
              <a:rPr lang="ru-RU" dirty="0" err="1">
                <a:solidFill>
                  <a:prstClr val="black"/>
                </a:solidFill>
                <a:latin typeface="Times New Roman" panose="02020603050405020304" pitchFamily="18" charset="0"/>
                <a:cs typeface="Times New Roman" panose="02020603050405020304" pitchFamily="18" charset="0"/>
              </a:rPr>
              <a:t>бактериялардың</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улылық</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және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антигендік</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қасиеттерін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өзгерте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алады</a:t>
            </a:r>
            <a:r>
              <a:rPr lang="ru-RU" dirty="0">
                <a:solidFill>
                  <a:prstClr val="black"/>
                </a:solidFill>
                <a:latin typeface="Times New Roman" panose="02020603050405020304" pitchFamily="18" charset="0"/>
                <a:cs typeface="Times New Roman" panose="02020603050405020304" pitchFamily="18" charset="0"/>
              </a:rPr>
              <a:t>. Ал </a:t>
            </a:r>
            <a:r>
              <a:rPr lang="ru-RU" dirty="0" err="1">
                <a:solidFill>
                  <a:prstClr val="black"/>
                </a:solidFill>
                <a:latin typeface="Times New Roman" panose="02020603050405020304" pitchFamily="18" charset="0"/>
                <a:cs typeface="Times New Roman" panose="02020603050405020304" pitchFamily="18" charset="0"/>
              </a:rPr>
              <a:t>кейбір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Бактериофагтар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микробтарды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жүйелеу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саласында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микробиол</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синтездеуде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антибиотиктерді</a:t>
            </a:r>
            <a:r>
              <a:rPr lang="ru-RU" dirty="0">
                <a:solidFill>
                  <a:prstClr val="black"/>
                </a:solidFill>
                <a:latin typeface="Times New Roman" panose="02020603050405020304" pitchFamily="18" charset="0"/>
                <a:cs typeface="Times New Roman" panose="02020603050405020304" pitchFamily="18" charset="0"/>
              </a:rPr>
              <a:t>, амин </a:t>
            </a:r>
            <a:r>
              <a:rPr lang="ru-RU" dirty="0" err="1">
                <a:solidFill>
                  <a:prstClr val="black"/>
                </a:solidFill>
                <a:latin typeface="Times New Roman" panose="02020603050405020304" pitchFamily="18" charset="0"/>
                <a:cs typeface="Times New Roman" panose="02020603050405020304" pitchFamily="18" charset="0"/>
              </a:rPr>
              <a:t>қышқылдарын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сүт</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өнімдерін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бактериялық</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тыңайтқыштарды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даярлауда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т.б</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сонымен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қатар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адамдар</a:t>
            </a:r>
            <a:r>
              <a:rPr lang="ru-RU" dirty="0">
                <a:solidFill>
                  <a:prstClr val="black"/>
                </a:solidFill>
                <a:latin typeface="Times New Roman" panose="02020603050405020304" pitchFamily="18" charset="0"/>
                <a:cs typeface="Times New Roman" panose="02020603050405020304" pitchFamily="18" charset="0"/>
              </a:rPr>
              <a:t> мен </a:t>
            </a:r>
            <a:r>
              <a:rPr lang="ru-RU" dirty="0" err="1">
                <a:solidFill>
                  <a:prstClr val="black"/>
                </a:solidFill>
                <a:latin typeface="Times New Roman" panose="02020603050405020304" pitchFamily="18" charset="0"/>
                <a:cs typeface="Times New Roman" panose="02020603050405020304" pitchFamily="18" charset="0"/>
              </a:rPr>
              <a:t>жануарларда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кездесетін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бірқатар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жұқпалы</a:t>
            </a:r>
            <a:r>
              <a:rPr lang="ru-RU" dirty="0">
                <a:solidFill>
                  <a:prstClr val="black"/>
                </a:solidFill>
                <a:latin typeface="Times New Roman" panose="02020603050405020304" pitchFamily="18" charset="0"/>
                <a:cs typeface="Times New Roman" panose="02020603050405020304" pitchFamily="18" charset="0"/>
              </a:rPr>
              <a:t> (оба, </a:t>
            </a:r>
            <a:r>
              <a:rPr lang="ru-RU" dirty="0" err="1">
                <a:solidFill>
                  <a:prstClr val="black"/>
                </a:solidFill>
                <a:latin typeface="Times New Roman" panose="02020603050405020304" pitchFamily="18" charset="0"/>
                <a:cs typeface="Times New Roman" panose="02020603050405020304" pitchFamily="18" charset="0"/>
              </a:rPr>
              <a:t>іріңдеткіш</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стафилакоктар</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тырысқақ</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іш</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сүзегі</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және</a:t>
            </a:r>
            <a:r>
              <a:rPr lang="ru-RU" dirty="0">
                <a:solidFill>
                  <a:prstClr val="black"/>
                </a:solidFill>
                <a:latin typeface="Times New Roman" panose="02020603050405020304" pitchFamily="18" charset="0"/>
                <a:cs typeface="Times New Roman" panose="02020603050405020304" pitchFamily="18" charset="0"/>
              </a:rPr>
              <a:t> анаэроб </a:t>
            </a:r>
            <a:r>
              <a:rPr lang="ru-RU" dirty="0" err="1">
                <a:solidFill>
                  <a:prstClr val="black"/>
                </a:solidFill>
                <a:latin typeface="Times New Roman" panose="02020603050405020304" pitchFamily="18" charset="0"/>
                <a:cs typeface="Times New Roman" panose="02020603050405020304" pitchFamily="18" charset="0"/>
              </a:rPr>
              <a:t>инфекциялары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ауруларды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қоздыратын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бактериялардан</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алдын</a:t>
            </a:r>
            <a:r>
              <a:rPr lang="ru-RU" dirty="0">
                <a:solidFill>
                  <a:prstClr val="black"/>
                </a:solidFill>
                <a:latin typeface="Times New Roman" panose="02020603050405020304" pitchFamily="18" charset="0"/>
                <a:cs typeface="Times New Roman" panose="02020603050405020304" pitchFamily="18" charset="0"/>
              </a:rPr>
              <a:t>-ала </a:t>
            </a:r>
            <a:r>
              <a:rPr lang="ru-RU" dirty="0" err="1">
                <a:solidFill>
                  <a:prstClr val="black"/>
                </a:solidFill>
                <a:latin typeface="Times New Roman" panose="02020603050405020304" pitchFamily="18" charset="0"/>
                <a:cs typeface="Times New Roman" panose="02020603050405020304" pitchFamily="18" charset="0"/>
              </a:rPr>
              <a:t>сақтандыру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және</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емдеу</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мақсатында</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қолданылады</a:t>
            </a:r>
            <a:r>
              <a:rPr lang="ru-RU"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816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9168" y="1412776"/>
            <a:ext cx="8723312" cy="4896544"/>
          </a:xfrm>
        </p:spPr>
        <p:txBody>
          <a:bodyPr>
            <a:normAutofit fontScale="92500"/>
          </a:bodyPr>
          <a:lstStyle/>
          <a:p>
            <a:pPr marL="0" indent="0">
              <a:buNone/>
            </a:pPr>
            <a:r>
              <a:rPr lang="ru-RU" sz="2800" dirty="0" err="1">
                <a:latin typeface="Times New Roman" panose="02020603050405020304" pitchFamily="18" charset="0"/>
                <a:cs typeface="Times New Roman" panose="02020603050405020304" pitchFamily="18" charset="0"/>
              </a:rPr>
              <a:t>Қалыпты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вирулентті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бактериофагтар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бастапқы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этапта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бактериалық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клеткамен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қарым-қатынасы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бірдей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цикльде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болады</a:t>
            </a:r>
            <a:r>
              <a:rPr lang="ru-RU" sz="2800" dirty="0">
                <a:latin typeface="Times New Roman" panose="02020603050405020304" pitchFamily="18" charset="0"/>
                <a:cs typeface="Times New Roman" panose="02020603050405020304" pitchFamily="18" charset="0"/>
              </a:rPr>
              <a:t>.</a:t>
            </a:r>
          </a:p>
          <a:p>
            <a:r>
              <a:rPr lang="kk-KZ" sz="2800" dirty="0">
                <a:latin typeface="Times New Roman" panose="02020603050405020304" pitchFamily="18" charset="0"/>
                <a:cs typeface="Times New Roman" panose="02020603050405020304" pitchFamily="18" charset="0"/>
              </a:rPr>
              <a:t>Бактериофаг рецепторы фагоспецификалық клетка рецепторында </a:t>
            </a:r>
          </a:p>
          <a:p>
            <a:r>
              <a:rPr lang="kk-KZ" sz="2800" dirty="0">
                <a:latin typeface="Times New Roman" panose="02020603050405020304" pitchFamily="18" charset="0"/>
                <a:cs typeface="Times New Roman" panose="02020603050405020304" pitchFamily="18" charset="0"/>
              </a:rPr>
              <a:t>Қожайын клеткаға нукеин қышқылының фагтық инъекциясы</a:t>
            </a:r>
          </a:p>
          <a:p>
            <a:r>
              <a:rPr lang="kk-KZ" sz="2800" dirty="0">
                <a:latin typeface="Times New Roman" panose="02020603050405020304" pitchFamily="18" charset="0"/>
                <a:cs typeface="Times New Roman" panose="02020603050405020304" pitchFamily="18" charset="0"/>
              </a:rPr>
              <a:t>Фагпен нуклеин қышқылының бірлескен репликациясы</a:t>
            </a:r>
          </a:p>
          <a:p>
            <a:r>
              <a:rPr lang="kk-KZ" sz="2800" dirty="0">
                <a:latin typeface="Times New Roman" panose="02020603050405020304" pitchFamily="18" charset="0"/>
                <a:cs typeface="Times New Roman" panose="02020603050405020304" pitchFamily="18" charset="0"/>
              </a:rPr>
              <a:t>Клетканың бөлінуі</a:t>
            </a:r>
          </a:p>
          <a:p>
            <a:r>
              <a:rPr lang="kk-KZ" sz="2800" dirty="0">
                <a:latin typeface="Times New Roman" panose="02020603050405020304" pitchFamily="18" charset="0"/>
                <a:cs typeface="Times New Roman" panose="02020603050405020304" pitchFamily="18" charset="0"/>
              </a:rPr>
              <a:t>Бактериофаг екі модельде дамиды</a:t>
            </a:r>
            <a:r>
              <a:rPr lang="en-US" sz="2800" dirty="0">
                <a:latin typeface="Times New Roman" panose="02020603050405020304" pitchFamily="18" charset="0"/>
                <a:cs typeface="Times New Roman" panose="02020603050405020304" pitchFamily="18" charset="0"/>
              </a:rPr>
              <a:t>: </a:t>
            </a:r>
            <a:r>
              <a:rPr lang="kk-KZ" sz="2800" dirty="0">
                <a:latin typeface="Times New Roman" panose="02020603050405020304" pitchFamily="18" charset="0"/>
                <a:cs typeface="Times New Roman" panose="02020603050405020304" pitchFamily="18" charset="0"/>
              </a:rPr>
              <a:t>лизогенді немесе литикалық жол</a:t>
            </a:r>
          </a:p>
          <a:p>
            <a:endParaRPr lang="kk-KZ" sz="1900" dirty="0">
              <a:latin typeface="Times New Roman" panose="02020603050405020304" pitchFamily="18" charset="0"/>
              <a:cs typeface="Times New Roman" panose="02020603050405020304" pitchFamily="18" charset="0"/>
            </a:endParaRPr>
          </a:p>
          <a:p>
            <a:endParaRPr lang="kk-KZ" sz="1900" dirty="0">
              <a:latin typeface="Times New Roman" panose="02020603050405020304" pitchFamily="18" charset="0"/>
              <a:cs typeface="Times New Roman" panose="02020603050405020304" pitchFamily="18" charset="0"/>
            </a:endParaRPr>
          </a:p>
          <a:p>
            <a:endParaRPr lang="ru-RU" sz="19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899592" y="260648"/>
            <a:ext cx="6768752"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3600" dirty="0">
                <a:solidFill>
                  <a:prstClr val="black"/>
                </a:solidFill>
                <a:latin typeface="Times New Roman" panose="02020603050405020304" pitchFamily="18" charset="0"/>
                <a:cs typeface="Times New Roman" panose="02020603050405020304" pitchFamily="18" charset="0"/>
              </a:rPr>
              <a:t>Өмірлік циклі</a:t>
            </a:r>
            <a:endParaRPr lang="ru-RU"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92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4638"/>
            <a:ext cx="8291264" cy="994122"/>
          </a:xfrm>
        </p:spPr>
        <p:style>
          <a:lnRef idx="1">
            <a:schemeClr val="accent3"/>
          </a:lnRef>
          <a:fillRef idx="3">
            <a:schemeClr val="accent3"/>
          </a:fillRef>
          <a:effectRef idx="2">
            <a:schemeClr val="accent3"/>
          </a:effectRef>
          <a:fontRef idx="minor">
            <a:schemeClr val="lt1"/>
          </a:fontRef>
        </p:style>
        <p:txBody>
          <a:bodyPr/>
          <a:lstStyle/>
          <a:p>
            <a:r>
              <a:rPr lang="kk-KZ" b="1" dirty="0">
                <a:latin typeface="Times New Roman" panose="02020603050405020304" pitchFamily="18" charset="0"/>
                <a:cs typeface="Times New Roman" panose="02020603050405020304" pitchFamily="18" charset="0"/>
              </a:rPr>
              <a:t> Вирустар әлемі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600200"/>
            <a:ext cx="5184576" cy="5141168"/>
          </a:xfrm>
        </p:spPr>
        <p:txBody>
          <a:bodyPr>
            <a:normAutofit fontScale="92500"/>
          </a:bodyPr>
          <a:lstStyle/>
          <a:p>
            <a:r>
              <a:rPr lang="kk-KZ" b="1" dirty="0">
                <a:latin typeface="Times New Roman" panose="02020603050405020304" pitchFamily="18" charset="0"/>
                <a:cs typeface="Times New Roman" panose="02020603050405020304" pitchFamily="18" charset="0"/>
              </a:rPr>
              <a:t>Вирус </a:t>
            </a:r>
            <a:r>
              <a:rPr lang="kk-KZ" dirty="0">
                <a:latin typeface="Times New Roman" panose="02020603050405020304" pitchFamily="18" charset="0"/>
                <a:cs typeface="Times New Roman" panose="02020603050405020304" pitchFamily="18" charset="0"/>
              </a:rPr>
              <a:t>(лат. тілінен – у) тірі табиғат пен өлі табиғаттың арасында тұрған ұсақ,  клетка құрылымсыз микроорганизмдердің үлкен бір тобы. Олар сезімтал, клеткада репродукциялануға қабілетті автономды (жеке) генетикалық құрылым болып табылады. </a:t>
            </a:r>
            <a:endParaRPr lang="ru-RU"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116" y="4221088"/>
            <a:ext cx="3576470"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116" y="1384117"/>
            <a:ext cx="3576470" cy="266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0957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1463</Words>
  <Application>Microsoft Office PowerPoint</Application>
  <PresentationFormat>Экран (4:3)</PresentationFormat>
  <Paragraphs>127</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8</vt:i4>
      </vt:variant>
      <vt:variant>
        <vt:lpstr>Заголовки слайдов</vt:lpstr>
      </vt:variant>
      <vt:variant>
        <vt:i4>27</vt:i4>
      </vt:variant>
    </vt:vector>
  </HeadingPairs>
  <TitlesOfParts>
    <vt:vector size="39" baseType="lpstr">
      <vt:lpstr>Arial</vt:lpstr>
      <vt:lpstr>Calibri</vt:lpstr>
      <vt:lpstr>Calibri Light</vt:lpstr>
      <vt:lpstr>Times New Roman</vt:lpstr>
      <vt:lpstr>Тема Office</vt:lpstr>
      <vt:lpstr>1_Тема Office</vt:lpstr>
      <vt:lpstr>2_Тема Office</vt:lpstr>
      <vt:lpstr>3_Тема Office</vt:lpstr>
      <vt:lpstr>4_Тема Office</vt:lpstr>
      <vt:lpstr>5_Тема Office</vt:lpstr>
      <vt:lpstr>6_Тема Office</vt:lpstr>
      <vt:lpstr>7_Тема Office</vt:lpstr>
      <vt:lpstr>Презентация PowerPoint</vt:lpstr>
      <vt:lpstr>Жоспар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Вирустар әлемі</vt:lpstr>
      <vt:lpstr>Барлық вирустар 2 формада тіршілік етеді.</vt:lpstr>
      <vt:lpstr>Вирустардың микроорганизмдерден айырмашылығы:</vt:lpstr>
      <vt:lpstr>Тіршілікте қайталанбайтын вирустардың қасиеттері:</vt:lpstr>
      <vt:lpstr>Презентация PowerPoint</vt:lpstr>
      <vt:lpstr>Вирустардың құрылымы.</vt:lpstr>
      <vt:lpstr>Презентация PowerPoint</vt:lpstr>
      <vt:lpstr>Вириондардың капсидтерінің құрылысы екі типті болады:</vt:lpstr>
      <vt:lpstr>Презентация PowerPoint</vt:lpstr>
      <vt:lpstr>Белоктар </vt:lpstr>
      <vt:lpstr>Белоктар қызметі:</vt:lpstr>
      <vt:lpstr>Нуклеин қышқылы.</vt:lpstr>
      <vt:lpstr>Барлық вирустарды нуклеин қышқылының түріне байланысты:</vt:lpstr>
      <vt:lpstr> Клеткада вирустың репликациясы. Вирустардың жиналуы. Клеткадан туынды вириондардың шығуы. </vt:lpstr>
      <vt:lpstr>Презентация PowerPoint</vt:lpstr>
      <vt:lpstr>Презентация PowerPoint</vt:lpstr>
      <vt:lpstr>Вирустардың жиналуы </vt:lpstr>
      <vt:lpstr>Клеткадан туынды вириондардың босап шығуы</vt:lpstr>
      <vt:lpstr>Пайдаланылған әдебиеттер</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Фототрофты микроорганизмдердің жоғары сатыдағы өсімдіктермен қарым – қатынасы.</dc:title>
  <dc:creator>Қарабалаева Дина</dc:creator>
  <cp:lastModifiedBy>Мамытова Нургуль</cp:lastModifiedBy>
  <cp:revision>24</cp:revision>
  <dcterms:created xsi:type="dcterms:W3CDTF">2016-10-09T03:23:15Z</dcterms:created>
  <dcterms:modified xsi:type="dcterms:W3CDTF">2023-01-11T17:38:33Z</dcterms:modified>
</cp:coreProperties>
</file>